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673" r:id="rId3"/>
    <p:sldId id="260" r:id="rId4"/>
    <p:sldId id="261" r:id="rId5"/>
    <p:sldId id="672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>
    <p:extLst/>
  </p:cmAuthor>
  <p:cmAuthor id="2" name="Stublen, Daniel" initials="SD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8B1"/>
    <a:srgbClr val="F5E3AC"/>
    <a:srgbClr val="FAF1D5"/>
    <a:srgbClr val="E6B92E"/>
    <a:srgbClr val="C9C1C5"/>
    <a:srgbClr val="F6F3EF"/>
    <a:srgbClr val="F0EBE3"/>
    <a:srgbClr val="04070C"/>
    <a:srgbClr val="FCFBFA"/>
    <a:srgbClr val="F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3" autoAdjust="0"/>
    <p:restoredTop sz="96731"/>
  </p:normalViewPr>
  <p:slideViewPr>
    <p:cSldViewPr snapToGrid="0" snapToObjects="1">
      <p:cViewPr varScale="1">
        <p:scale>
          <a:sx n="96" d="100"/>
          <a:sy n="96" d="100"/>
        </p:scale>
        <p:origin x="84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383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48198668090799"/>
          <c:y val="0.116744053497808"/>
          <c:w val="0.83651804670912899"/>
          <c:h val="0.786853394266511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Democrats</c:v>
                </c:pt>
              </c:strCache>
            </c:strRef>
          </c:tx>
          <c:spPr>
            <a:solidFill>
              <a:srgbClr val="284D81"/>
            </a:solidFill>
            <a:ln w="3169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4C-4E1F-B63A-473A75201B5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4C-4E1F-B63A-473A75201B5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54C-4E1F-B63A-473A75201B5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54C-4E1F-B63A-473A75201B5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54C-4E1F-B63A-473A75201B5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54C-4E1F-B63A-473A75201B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54C-4E1F-B63A-473A75201B56}"/>
                </c:ext>
              </c:extLst>
            </c:dLbl>
            <c:dLbl>
              <c:idx val="1"/>
              <c:layout>
                <c:manualLayout>
                  <c:x val="1.81571989719672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4C-4E1F-B63A-473A75201B56}"/>
                </c:ext>
              </c:extLst>
            </c:dLbl>
            <c:dLbl>
              <c:idx val="2"/>
              <c:layout>
                <c:manualLayout>
                  <c:x val="1.48558900679732E-2"/>
                  <c:y val="-8.003861274140169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4C-4E1F-B63A-473A75201B56}"/>
                </c:ext>
              </c:extLst>
            </c:dLbl>
            <c:dLbl>
              <c:idx val="3"/>
              <c:layout>
                <c:manualLayout>
                  <c:x val="1.485589006797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4C-4E1F-B63A-473A75201B56}"/>
                </c:ext>
              </c:extLst>
            </c:dLbl>
            <c:dLbl>
              <c:idx val="4"/>
              <c:layout>
                <c:manualLayout>
                  <c:x val="1.650654451997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4C-4E1F-B63A-473A75201B56}"/>
                </c:ext>
              </c:extLst>
            </c:dLbl>
            <c:dLbl>
              <c:idx val="5"/>
              <c:layout>
                <c:manualLayout>
                  <c:x val="1.6506544519970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4C-4E1F-B63A-473A75201B5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90-4536-8214-63E6398C48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Solid Democrat</c:v>
                </c:pt>
                <c:pt idx="1">
                  <c:v>Likely Democrat</c:v>
                </c:pt>
                <c:pt idx="2">
                  <c:v>Lean Democrat</c:v>
                </c:pt>
                <c:pt idx="3">
                  <c:v>Toss Up</c:v>
                </c:pt>
                <c:pt idx="4">
                  <c:v>Lean Republican</c:v>
                </c:pt>
                <c:pt idx="5">
                  <c:v>Likely Republican</c:v>
                </c:pt>
                <c:pt idx="6">
                  <c:v>Solid Republican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182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4C-4E1F-B63A-473A75201B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Republicans</c:v>
                </c:pt>
              </c:strCache>
            </c:strRef>
          </c:tx>
          <c:spPr>
            <a:solidFill>
              <a:srgbClr val="A02C1C"/>
            </a:solidFill>
            <a:ln w="3169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54C-4E1F-B63A-473A75201B5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54C-4E1F-B63A-473A75201B5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54C-4E1F-B63A-473A75201B5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54C-4E1F-B63A-473A75201B5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54C-4E1F-B63A-473A75201B5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54C-4E1F-B63A-473A75201B5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90-4536-8214-63E6398C48CE}"/>
                </c:ext>
              </c:extLst>
            </c:dLbl>
            <c:dLbl>
              <c:idx val="1"/>
              <c:layout>
                <c:manualLayout>
                  <c:x val="-1.48558900679732E-2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900" b="1" i="0">
                        <a:solidFill>
                          <a:schemeClr val="tx1"/>
                        </a:solidFill>
                        <a:latin typeface="+mn-lt"/>
                      </a:defRPr>
                    </a:pPr>
                    <a:r>
                      <a:rPr lang="en-US" sz="900" dirty="0">
                        <a:solidFill>
                          <a:schemeClr val="tx1"/>
                        </a:solidFill>
                        <a:latin typeface="+mn-lt"/>
                      </a:rPr>
                      <a:t>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4C-4E1F-B63A-473A75201B56}"/>
                </c:ext>
              </c:extLst>
            </c:dLbl>
            <c:dLbl>
              <c:idx val="2"/>
              <c:layout>
                <c:manualLayout>
                  <c:x val="-2.97117801359464E-2"/>
                  <c:y val="3.4376322422156698E-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900" b="1" i="0">
                        <a:solidFill>
                          <a:schemeClr val="tx1"/>
                        </a:solidFill>
                        <a:latin typeface="+mn-lt"/>
                      </a:defRPr>
                    </a:pPr>
                    <a:r>
                      <a:rPr lang="en-US" sz="900" dirty="0">
                        <a:solidFill>
                          <a:schemeClr val="tx1"/>
                        </a:solidFill>
                        <a:latin typeface="+mn-lt"/>
                      </a:rPr>
                      <a:t>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4C-4E1F-B63A-473A75201B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4C-4E1F-B63A-473A75201B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4C-4E1F-B63A-473A75201B5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4C-4E1F-B63A-473A75201B5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145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4C-4E1F-B63A-473A75201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Solid Democrat</c:v>
                </c:pt>
                <c:pt idx="1">
                  <c:v>Likely Democrat</c:v>
                </c:pt>
                <c:pt idx="2">
                  <c:v>Lean Democrat</c:v>
                </c:pt>
                <c:pt idx="3">
                  <c:v>Toss Up</c:v>
                </c:pt>
                <c:pt idx="4">
                  <c:v>Lean Republican</c:v>
                </c:pt>
                <c:pt idx="5">
                  <c:v>Likely Republican</c:v>
                </c:pt>
                <c:pt idx="6">
                  <c:v>Solid Republican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</c:v>
                </c:pt>
                <c:pt idx="1">
                  <c:v>-4</c:v>
                </c:pt>
                <c:pt idx="2">
                  <c:v>-12</c:v>
                </c:pt>
                <c:pt idx="3">
                  <c:v>-30</c:v>
                </c:pt>
                <c:pt idx="4">
                  <c:v>-24</c:v>
                </c:pt>
                <c:pt idx="5">
                  <c:v>-25</c:v>
                </c:pt>
                <c:pt idx="6">
                  <c:v>-145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4C-4E1F-B63A-473A75201B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01515936"/>
        <c:axId val="-2101514144"/>
      </c:barChart>
      <c:catAx>
        <c:axId val="-21015159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low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2101514144"/>
        <c:crosses val="max"/>
        <c:auto val="1"/>
        <c:lblAlgn val="ctr"/>
        <c:lblOffset val="100"/>
        <c:tickLblSkip val="1"/>
        <c:tickMarkSkip val="1"/>
        <c:noMultiLvlLbl val="0"/>
      </c:catAx>
      <c:valAx>
        <c:axId val="-2101514144"/>
        <c:scaling>
          <c:orientation val="minMax"/>
          <c:max val="200"/>
          <c:min val="-160"/>
        </c:scaling>
        <c:delete val="1"/>
        <c:axPos val="b"/>
        <c:numFmt formatCode="General" sourceLinked="1"/>
        <c:majorTickMark val="out"/>
        <c:minorTickMark val="none"/>
        <c:tickLblPos val="nextTo"/>
        <c:crossAx val="-2101515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Solid to lean 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66-4EE1-9A0A-0B392084470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0-4F27-B37B-930777EE4DE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Toss Up 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0-4F27-B37B-930777EE4DEE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Toss Up D</c:v>
                </c:pt>
              </c:strCache>
            </c:strRef>
          </c:tx>
          <c:spPr>
            <a:solidFill>
              <a:srgbClr val="D6C8B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6-4EE1-9A0A-0B3920844707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Solid to Lean D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6-4EE1-9A0A-0B3920844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8126976"/>
        <c:axId val="-2088100144"/>
      </c:barChart>
      <c:catAx>
        <c:axId val="-2088126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88100144"/>
        <c:crosses val="autoZero"/>
        <c:auto val="1"/>
        <c:lblAlgn val="ctr"/>
        <c:lblOffset val="100"/>
        <c:noMultiLvlLbl val="0"/>
      </c:catAx>
      <c:valAx>
        <c:axId val="-2088100144"/>
        <c:scaling>
          <c:orientation val="minMax"/>
          <c:max val="45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-208812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71392415756601E-3"/>
          <c:y val="3.7383236533001803E-2"/>
          <c:w val="0.99334950751082296"/>
          <c:h val="0.84797834645669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Box One</c:v>
                </c:pt>
              </c:strCache>
            </c:strRef>
          </c:tx>
          <c:spPr>
            <a:solidFill>
              <a:srgbClr val="B0C3BC"/>
            </a:solidFill>
            <a:ln w="25268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396F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C-4058-8987-448A2FBA3679}"/>
              </c:ext>
            </c:extLst>
          </c:dPt>
          <c:dPt>
            <c:idx val="1"/>
            <c:invertIfNegative val="0"/>
            <c:bubble3D val="0"/>
            <c:spPr>
              <a:solidFill>
                <a:srgbClr val="6E88A9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C-4058-8987-448A2FBA3679}"/>
              </c:ext>
            </c:extLst>
          </c:dPt>
          <c:dPt>
            <c:idx val="2"/>
            <c:invertIfNegative val="0"/>
            <c:bubble3D val="0"/>
            <c:spPr>
              <a:solidFill>
                <a:srgbClr val="CFD7E2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0C-4058-8987-448A2FBA3679}"/>
              </c:ext>
            </c:extLst>
          </c:dPt>
          <c:dPt>
            <c:idx val="3"/>
            <c:invertIfNegative val="0"/>
            <c:bubble3D val="0"/>
            <c:spPr>
              <a:solidFill>
                <a:srgbClr val="DED7E7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0C-4058-8987-448A2FBA3679}"/>
              </c:ext>
            </c:extLst>
          </c:dPt>
          <c:dPt>
            <c:idx val="4"/>
            <c:invertIfNegative val="0"/>
            <c:bubble3D val="0"/>
            <c:spPr>
              <a:solidFill>
                <a:srgbClr val="F1D3D5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0C-4058-8987-448A2FBA3679}"/>
              </c:ext>
            </c:extLst>
          </c:dPt>
          <c:dPt>
            <c:idx val="5"/>
            <c:invertIfNegative val="0"/>
            <c:bubble3D val="0"/>
            <c:spPr>
              <a:solidFill>
                <a:srgbClr val="D07E83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60C-4058-8987-448A2FBA3679}"/>
              </c:ext>
            </c:extLst>
          </c:dPt>
          <c:dPt>
            <c:idx val="6"/>
            <c:invertIfNegative val="0"/>
            <c:bubble3D val="0"/>
            <c:spPr>
              <a:solidFill>
                <a:srgbClr val="B22830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60C-4058-8987-448A2FBA3679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0C-4058-8987-448A2FBA367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0C-4058-8987-448A2FBA3679}"/>
                </c:ext>
              </c:extLst>
            </c:dLbl>
            <c:spPr>
              <a:noFill/>
              <a:ln w="252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Calibri Light"/>
                    <a:cs typeface="Calibri Ligh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Solid Democrat</c:v>
                </c:pt>
                <c:pt idx="1">
                  <c:v>Likely Democrat</c:v>
                </c:pt>
                <c:pt idx="2">
                  <c:v>Lean Democrat</c:v>
                </c:pt>
                <c:pt idx="3">
                  <c:v>Toss Up</c:v>
                </c:pt>
                <c:pt idx="4">
                  <c:v>Lean Republican</c:v>
                </c:pt>
                <c:pt idx="5">
                  <c:v>Likely Republican</c:v>
                </c:pt>
                <c:pt idx="6">
                  <c:v>Solid Republican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  <c:pt idx="4">
                  <c:v>0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60C-4058-8987-448A2FBA3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889984"/>
        <c:axId val="-2078572864"/>
      </c:barChart>
      <c:catAx>
        <c:axId val="-207888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5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98" b="1" i="0" u="none" strike="noStrike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endParaRPr lang="en-US"/>
          </a:p>
        </c:txPr>
        <c:crossAx val="-2078572864"/>
        <c:crosses val="autoZero"/>
        <c:auto val="1"/>
        <c:lblAlgn val="ctr"/>
        <c:lblOffset val="100"/>
        <c:noMultiLvlLbl val="0"/>
      </c:catAx>
      <c:valAx>
        <c:axId val="-2078572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8889984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rgbClr val="000000"/>
          </a:solidFill>
          <a:latin typeface="Calibri Light"/>
          <a:ea typeface="Calibri Light"/>
          <a:cs typeface="Calibri Ligh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4833145856801"/>
          <c:y val="6.0885826771653502E-2"/>
          <c:w val="0.83651804670912899"/>
          <c:h val="0.91346153846153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Democrats</c:v>
                </c:pt>
              </c:strCache>
            </c:strRef>
          </c:tx>
          <c:spPr>
            <a:solidFill>
              <a:schemeClr val="bg2"/>
            </a:solidFill>
            <a:ln w="3244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91-49A3-96D4-505D370129B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91-49A3-96D4-505D370129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Sheet1!$B$2:$C$2</c:f>
              <c:numCache>
                <c:formatCode>General</c:formatCode>
                <c:ptCount val="2"/>
                <c:pt idx="0">
                  <c:v>26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91-49A3-96D4-505D370129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Republicans</c:v>
                </c:pt>
              </c:strCache>
            </c:strRef>
          </c:tx>
          <c:spPr>
            <a:solidFill>
              <a:schemeClr val="tx2"/>
            </a:solidFill>
            <a:ln w="3244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291-49A3-96D4-505D370129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Sheet1!$B$3:$C$3</c:f>
              <c:numCache>
                <c:formatCode>General</c:formatCode>
                <c:ptCount val="2"/>
                <c:pt idx="0">
                  <c:v>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91-49A3-96D4-505D370129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12918256"/>
        <c:axId val="-2012871296"/>
      </c:barChart>
      <c:catAx>
        <c:axId val="-201291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2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>
                <a:latin typeface="+mn-lt"/>
              </a:defRPr>
            </a:pPr>
            <a:endParaRPr lang="en-US"/>
          </a:p>
        </c:txPr>
        <c:crossAx val="-2012871296"/>
        <c:crosses val="autoZero"/>
        <c:auto val="1"/>
        <c:lblAlgn val="ctr"/>
        <c:lblOffset val="100"/>
        <c:noMultiLvlLbl val="0"/>
      </c:catAx>
      <c:valAx>
        <c:axId val="-20128712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2012918256"/>
        <c:crosses val="autoZero"/>
        <c:crossBetween val="between"/>
      </c:valAx>
      <c:spPr>
        <a:noFill/>
        <a:ln w="260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8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71392415756601E-3"/>
          <c:y val="3.7383236533001803E-2"/>
          <c:w val="0.99334950751082296"/>
          <c:h val="0.84797834645669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</c:v>
                </c:pt>
              </c:strCache>
            </c:strRef>
          </c:tx>
          <c:spPr>
            <a:solidFill>
              <a:srgbClr val="B0C3BC"/>
            </a:solidFill>
            <a:ln w="25268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C-4058-8987-448A2FBA36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C-4058-8987-448A2FBA36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0C-4058-8987-448A2FBA3679}"/>
              </c:ext>
            </c:extLst>
          </c:dPt>
          <c:dPt>
            <c:idx val="3"/>
            <c:invertIfNegative val="0"/>
            <c:bubble3D val="0"/>
            <c:spPr>
              <a:solidFill>
                <a:srgbClr val="DED7E7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0C-4058-8987-448A2FBA367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0C-4058-8987-448A2FBA3679}"/>
              </c:ext>
            </c:extLst>
          </c:dPt>
          <c:dPt>
            <c:idx val="5"/>
            <c:invertIfNegative val="0"/>
            <c:bubble3D val="0"/>
            <c:spPr>
              <a:solidFill>
                <a:srgbClr val="D07E83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60C-4058-8987-448A2FBA3679}"/>
              </c:ext>
            </c:extLst>
          </c:dPt>
          <c:dPt>
            <c:idx val="6"/>
            <c:invertIfNegative val="0"/>
            <c:bubble3D val="0"/>
            <c:spPr>
              <a:solidFill>
                <a:srgbClr val="B22830"/>
              </a:solidFill>
              <a:ln w="25268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60C-4058-8987-448A2FBA367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60C-4058-8987-448A2FBA36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60C-4058-8987-448A2FBA3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Solid Democrat</c:v>
                </c:pt>
                <c:pt idx="1">
                  <c:v>Likely Democrat</c:v>
                </c:pt>
                <c:pt idx="2">
                  <c:v>Lean Democrat</c:v>
                </c:pt>
                <c:pt idx="3">
                  <c:v>Toss Up</c:v>
                </c:pt>
                <c:pt idx="4">
                  <c:v>Lean Republican</c:v>
                </c:pt>
                <c:pt idx="5">
                  <c:v>Likely Republican</c:v>
                </c:pt>
                <c:pt idx="6">
                  <c:v>Solid Republican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60C-4058-8987-448A2FBA36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6-7419-5E4C-B0C4-901FA4FCEC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2-6053-492A-8BDF-0720C75024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6053-492A-8BDF-0720C75024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0-6053-492A-8BDF-0720C750244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909-44D4-A75C-6289945EA6F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F6B8-344C-9745-B7E3A13DC16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09-44D4-A75C-6289945EA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Solid Democrat</c:v>
                </c:pt>
                <c:pt idx="1">
                  <c:v>Likely Democrat</c:v>
                </c:pt>
                <c:pt idx="2">
                  <c:v>Lean Democrat</c:v>
                </c:pt>
                <c:pt idx="3">
                  <c:v>Toss Up</c:v>
                </c:pt>
                <c:pt idx="4">
                  <c:v>Lean Republican</c:v>
                </c:pt>
                <c:pt idx="5">
                  <c:v>Likely Republican</c:v>
                </c:pt>
                <c:pt idx="6">
                  <c:v>Solid Republican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5">
                  <c:v>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9-44D4-A75C-6289945EA6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72301072"/>
        <c:axId val="-2074172496"/>
      </c:barChart>
      <c:catAx>
        <c:axId val="-207230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5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Calibri Light"/>
                <a:cs typeface="Calibri Light"/>
              </a:defRPr>
            </a:pPr>
            <a:endParaRPr lang="en-US"/>
          </a:p>
        </c:txPr>
        <c:crossAx val="-2074172496"/>
        <c:crosses val="autoZero"/>
        <c:auto val="1"/>
        <c:lblAlgn val="ctr"/>
        <c:lblOffset val="100"/>
        <c:noMultiLvlLbl val="0"/>
      </c:catAx>
      <c:valAx>
        <c:axId val="-2074172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2301072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rgbClr val="000000"/>
          </a:solidFill>
          <a:latin typeface="Calibri Light"/>
          <a:ea typeface="Calibri Light"/>
          <a:cs typeface="Calibri Ligh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79365079365098"/>
          <c:y val="0.10763888888888901"/>
          <c:w val="0.51190476190476197"/>
          <c:h val="0.892361111111111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Republican</c:v>
                </c:pt>
              </c:strCache>
            </c:strRef>
          </c:tx>
          <c:spPr>
            <a:solidFill>
              <a:srgbClr val="D17770"/>
            </a:solidFill>
            <a:effectLst/>
          </c:spPr>
          <c:dPt>
            <c:idx val="0"/>
            <c:bubble3D val="0"/>
            <c:spPr>
              <a:solidFill>
                <a:srgbClr val="B2283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9A3-42B1-BB14-7C939569E4F8}"/>
              </c:ext>
            </c:extLst>
          </c:dPt>
          <c:dPt>
            <c:idx val="1"/>
            <c:bubble3D val="0"/>
            <c:spPr>
              <a:solidFill>
                <a:srgbClr val="0C396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9A3-42B1-BB14-7C939569E4F8}"/>
              </c:ext>
            </c:extLst>
          </c:dPt>
          <c:dPt>
            <c:idx val="2"/>
            <c:bubble3D val="0"/>
            <c:spPr>
              <a:solidFill>
                <a:srgbClr val="D9C58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69A3-42B1-BB14-7C939569E4F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69A3-42B1-BB14-7C939569E4F8}"/>
              </c:ext>
            </c:extLst>
          </c:dPt>
          <c:dLbls>
            <c:spPr>
              <a:noFill/>
              <a:ln w="253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397" b="0" i="0" u="none" strike="noStrike" baseline="0">
                    <a:solidFill>
                      <a:srgbClr val="FFFFFF"/>
                    </a:solidFill>
                    <a:latin typeface="+mn-lt"/>
                    <a:ea typeface="Calibri Light"/>
                    <a:cs typeface="Calibri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1"/>
                <c:pt idx="0">
                  <c:v>Governors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16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A3-42B1-BB14-7C939569E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47"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796" b="0" i="0" u="none" strike="noStrike" baseline="0">
          <a:solidFill>
            <a:srgbClr val="000000"/>
          </a:solidFill>
          <a:latin typeface="Calibri Light"/>
          <a:ea typeface="Calibri Light"/>
          <a:cs typeface="Calibri Ligh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0B88-B5D3-9740-B038-5E379E31E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33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8FBBC-5B36-C141-B827-04E0D6A20364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6A13F-28BC-9E49-9D0E-49492B51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02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1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4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9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8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F16902-E129-4B0D-9B9E-A4131C0D4FAE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0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F6EB1-510D-4FD8-8C6B-96EFC275784D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2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506211" y="6409705"/>
            <a:ext cx="8134908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02920" y="588898"/>
            <a:ext cx="813819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404814" y="1122363"/>
            <a:ext cx="8167688" cy="111601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ＭＳ Ｐゴシック" charset="-128"/>
                <a:cs typeface="MS PGothic" charset="-128"/>
              </a:rPr>
              <a:t>Charlie Cook’s 2018 look ahead: House, Senate, and governor races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1"/>
          </p:nvPr>
        </p:nvSpPr>
        <p:spPr>
          <a:xfrm>
            <a:off x="1648342" y="2458499"/>
            <a:ext cx="5059796" cy="553085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Georgia"/>
                <a:ea typeface="MS PGothic" panose="020B0600070205080204" pitchFamily="34" charset="-128"/>
                <a:cs typeface="Georgia"/>
              </a:rPr>
              <a:t>Cook Political Report Ratings Prepared For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175" y="5411441"/>
            <a:ext cx="367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latin typeface="Georgia"/>
                <a:ea typeface="MS PGothic" panose="020B0600070205080204" pitchFamily="34" charset="-128"/>
                <a:cs typeface="Georgia"/>
              </a:rPr>
              <a:t>Updated October 18, 2018</a:t>
            </a:r>
          </a:p>
          <a:p>
            <a:pPr>
              <a:defRPr/>
            </a:pPr>
            <a:endParaRPr lang="en-US" sz="1200" b="1" dirty="0">
              <a:latin typeface="Georgia"/>
              <a:ea typeface="MS PGothic" panose="020B0600070205080204" pitchFamily="34" charset="-128"/>
              <a:cs typeface="Georgia"/>
            </a:endParaRPr>
          </a:p>
          <a:p>
            <a:pPr>
              <a:defRPr/>
            </a:pPr>
            <a:r>
              <a:rPr lang="en-US" sz="1200" b="1" dirty="0">
                <a:latin typeface="Georgia"/>
                <a:ea typeface="MS PGothic" panose="020B0600070205080204" pitchFamily="34" charset="-128"/>
                <a:cs typeface="Georgia"/>
              </a:rPr>
              <a:t>Producer</a:t>
            </a:r>
          </a:p>
          <a:p>
            <a:pPr>
              <a:defRPr/>
            </a:pPr>
            <a:r>
              <a:rPr lang="en-US" sz="1200" i="1" dirty="0">
                <a:latin typeface="Georgia"/>
                <a:ea typeface="MS PGothic" panose="020B0600070205080204" pitchFamily="34" charset="-128"/>
                <a:cs typeface="Georgia"/>
              </a:rPr>
              <a:t>National Journal Presentation Center</a:t>
            </a:r>
          </a:p>
          <a:p>
            <a:endParaRPr lang="en-US" sz="1200" dirty="0"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31" y="6206980"/>
            <a:ext cx="8490283" cy="511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557950-E998-BE44-A2B0-F6CECF18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5" y="274320"/>
            <a:ext cx="2080349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B3DF4-5C1B-A14E-8DBF-B3589372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495" y="3033914"/>
            <a:ext cx="1209490" cy="25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243886" cy="6629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Of the 26 Democratic senators up for re-election, Trump won 10 of their states – and five by double digits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94067" y="1548295"/>
            <a:ext cx="8229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/>
              <a:t>Senators up for re-election in states won by the opposing party’s 2016 presidential candidate</a:t>
            </a:r>
          </a:p>
        </p:txBody>
      </p:sp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National Journal Research, 2017.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568021" y="2690858"/>
            <a:ext cx="5798532" cy="3532188"/>
            <a:chOff x="1749425" y="1354138"/>
            <a:chExt cx="5799138" cy="3532187"/>
          </a:xfrm>
          <a:solidFill>
            <a:srgbClr val="D9D9D9"/>
          </a:solidFill>
        </p:grpSpPr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1889125" y="3867150"/>
              <a:ext cx="873125" cy="701675"/>
            </a:xfrm>
            <a:custGeom>
              <a:avLst/>
              <a:gdLst>
                <a:gd name="T0" fmla="*/ 913852 w 450"/>
                <a:gd name="T1" fmla="*/ 622508 h 356"/>
                <a:gd name="T2" fmla="*/ 840492 w 450"/>
                <a:gd name="T3" fmla="*/ 565916 h 356"/>
                <a:gd name="T4" fmla="*/ 773421 w 450"/>
                <a:gd name="T5" fmla="*/ 507229 h 356"/>
                <a:gd name="T6" fmla="*/ 714733 w 450"/>
                <a:gd name="T7" fmla="*/ 528188 h 356"/>
                <a:gd name="T8" fmla="*/ 641373 w 450"/>
                <a:gd name="T9" fmla="*/ 496749 h 356"/>
                <a:gd name="T10" fmla="*/ 563822 w 450"/>
                <a:gd name="T11" fmla="*/ 301822 h 356"/>
                <a:gd name="T12" fmla="*/ 503038 w 450"/>
                <a:gd name="T13" fmla="*/ 46112 h 356"/>
                <a:gd name="T14" fmla="*/ 459022 w 450"/>
                <a:gd name="T15" fmla="*/ 35632 h 356"/>
                <a:gd name="T16" fmla="*/ 396142 w 450"/>
                <a:gd name="T17" fmla="*/ 35632 h 356"/>
                <a:gd name="T18" fmla="*/ 337455 w 450"/>
                <a:gd name="T19" fmla="*/ 29344 h 356"/>
                <a:gd name="T20" fmla="*/ 291343 w 450"/>
                <a:gd name="T21" fmla="*/ 10480 h 356"/>
                <a:gd name="T22" fmla="*/ 241039 w 450"/>
                <a:gd name="T23" fmla="*/ 0 h 356"/>
                <a:gd name="T24" fmla="*/ 184447 w 450"/>
                <a:gd name="T25" fmla="*/ 18864 h 356"/>
                <a:gd name="T26" fmla="*/ 127855 w 450"/>
                <a:gd name="T27" fmla="*/ 33536 h 356"/>
                <a:gd name="T28" fmla="*/ 88032 w 450"/>
                <a:gd name="T29" fmla="*/ 98511 h 356"/>
                <a:gd name="T30" fmla="*/ 62880 w 450"/>
                <a:gd name="T31" fmla="*/ 127855 h 356"/>
                <a:gd name="T32" fmla="*/ 104800 w 450"/>
                <a:gd name="T33" fmla="*/ 190735 h 356"/>
                <a:gd name="T34" fmla="*/ 134143 w 450"/>
                <a:gd name="T35" fmla="*/ 236846 h 356"/>
                <a:gd name="T36" fmla="*/ 96416 w 450"/>
                <a:gd name="T37" fmla="*/ 215887 h 356"/>
                <a:gd name="T38" fmla="*/ 37728 w 450"/>
                <a:gd name="T39" fmla="*/ 224270 h 356"/>
                <a:gd name="T40" fmla="*/ 10480 w 450"/>
                <a:gd name="T41" fmla="*/ 253614 h 356"/>
                <a:gd name="T42" fmla="*/ 27248 w 450"/>
                <a:gd name="T43" fmla="*/ 295534 h 356"/>
                <a:gd name="T44" fmla="*/ 58688 w 450"/>
                <a:gd name="T45" fmla="*/ 316494 h 356"/>
                <a:gd name="T46" fmla="*/ 125759 w 450"/>
                <a:gd name="T47" fmla="*/ 314398 h 356"/>
                <a:gd name="T48" fmla="*/ 138335 w 450"/>
                <a:gd name="T49" fmla="*/ 350030 h 356"/>
                <a:gd name="T50" fmla="*/ 96416 w 450"/>
                <a:gd name="T51" fmla="*/ 362606 h 356"/>
                <a:gd name="T52" fmla="*/ 67072 w 450"/>
                <a:gd name="T53" fmla="*/ 375181 h 356"/>
                <a:gd name="T54" fmla="*/ 46112 w 450"/>
                <a:gd name="T55" fmla="*/ 398237 h 356"/>
                <a:gd name="T56" fmla="*/ 8384 w 450"/>
                <a:gd name="T57" fmla="*/ 444349 h 356"/>
                <a:gd name="T58" fmla="*/ 23056 w 450"/>
                <a:gd name="T59" fmla="*/ 496749 h 356"/>
                <a:gd name="T60" fmla="*/ 46112 w 450"/>
                <a:gd name="T61" fmla="*/ 542860 h 356"/>
                <a:gd name="T62" fmla="*/ 88032 w 450"/>
                <a:gd name="T63" fmla="*/ 570108 h 356"/>
                <a:gd name="T64" fmla="*/ 134143 w 450"/>
                <a:gd name="T65" fmla="*/ 599452 h 356"/>
                <a:gd name="T66" fmla="*/ 167679 w 450"/>
                <a:gd name="T67" fmla="*/ 616220 h 356"/>
                <a:gd name="T68" fmla="*/ 209599 w 450"/>
                <a:gd name="T69" fmla="*/ 612028 h 356"/>
                <a:gd name="T70" fmla="*/ 167679 w 450"/>
                <a:gd name="T71" fmla="*/ 702155 h 356"/>
                <a:gd name="T72" fmla="*/ 115280 w 450"/>
                <a:gd name="T73" fmla="*/ 727307 h 356"/>
                <a:gd name="T74" fmla="*/ 150911 w 450"/>
                <a:gd name="T75" fmla="*/ 739883 h 356"/>
                <a:gd name="T76" fmla="*/ 211695 w 450"/>
                <a:gd name="T77" fmla="*/ 697963 h 356"/>
                <a:gd name="T78" fmla="*/ 245231 w 450"/>
                <a:gd name="T79" fmla="*/ 670716 h 356"/>
                <a:gd name="T80" fmla="*/ 289247 w 450"/>
                <a:gd name="T81" fmla="*/ 639276 h 356"/>
                <a:gd name="T82" fmla="*/ 310207 w 450"/>
                <a:gd name="T83" fmla="*/ 616220 h 356"/>
                <a:gd name="T84" fmla="*/ 301823 w 450"/>
                <a:gd name="T85" fmla="*/ 574300 h 356"/>
                <a:gd name="T86" fmla="*/ 343743 w 450"/>
                <a:gd name="T87" fmla="*/ 505133 h 356"/>
                <a:gd name="T88" fmla="*/ 356318 w 450"/>
                <a:gd name="T89" fmla="*/ 519805 h 356"/>
                <a:gd name="T90" fmla="*/ 341647 w 450"/>
                <a:gd name="T91" fmla="*/ 580588 h 356"/>
                <a:gd name="T92" fmla="*/ 389854 w 450"/>
                <a:gd name="T93" fmla="*/ 557532 h 356"/>
                <a:gd name="T94" fmla="*/ 427582 w 450"/>
                <a:gd name="T95" fmla="*/ 534476 h 356"/>
                <a:gd name="T96" fmla="*/ 433870 w 450"/>
                <a:gd name="T97" fmla="*/ 500941 h 356"/>
                <a:gd name="T98" fmla="*/ 492558 w 450"/>
                <a:gd name="T99" fmla="*/ 509325 h 356"/>
                <a:gd name="T100" fmla="*/ 557534 w 450"/>
                <a:gd name="T101" fmla="*/ 519805 h 356"/>
                <a:gd name="T102" fmla="*/ 630893 w 450"/>
                <a:gd name="T103" fmla="*/ 523996 h 356"/>
                <a:gd name="T104" fmla="*/ 687485 w 450"/>
                <a:gd name="T105" fmla="*/ 544956 h 356"/>
                <a:gd name="T106" fmla="*/ 731501 w 450"/>
                <a:gd name="T107" fmla="*/ 568012 h 356"/>
                <a:gd name="T108" fmla="*/ 765037 w 450"/>
                <a:gd name="T109" fmla="*/ 551244 h 356"/>
                <a:gd name="T110" fmla="*/ 832108 w 450"/>
                <a:gd name="T111" fmla="*/ 593164 h 356"/>
                <a:gd name="T112" fmla="*/ 882412 w 450"/>
                <a:gd name="T113" fmla="*/ 635084 h 356"/>
                <a:gd name="T114" fmla="*/ 928524 w 450"/>
                <a:gd name="T115" fmla="*/ 679099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0" h="356">
                  <a:moveTo>
                    <a:pt x="443" y="324"/>
                  </a:moveTo>
                  <a:lnTo>
                    <a:pt x="445" y="323"/>
                  </a:lnTo>
                  <a:lnTo>
                    <a:pt x="449" y="318"/>
                  </a:lnTo>
                  <a:lnTo>
                    <a:pt x="450" y="311"/>
                  </a:lnTo>
                  <a:lnTo>
                    <a:pt x="444" y="303"/>
                  </a:lnTo>
                  <a:lnTo>
                    <a:pt x="436" y="297"/>
                  </a:lnTo>
                  <a:lnTo>
                    <a:pt x="430" y="294"/>
                  </a:lnTo>
                  <a:lnTo>
                    <a:pt x="427" y="293"/>
                  </a:lnTo>
                  <a:lnTo>
                    <a:pt x="422" y="290"/>
                  </a:lnTo>
                  <a:lnTo>
                    <a:pt x="417" y="285"/>
                  </a:lnTo>
                  <a:lnTo>
                    <a:pt x="407" y="278"/>
                  </a:lnTo>
                  <a:lnTo>
                    <a:pt x="401" y="270"/>
                  </a:lnTo>
                  <a:lnTo>
                    <a:pt x="396" y="263"/>
                  </a:lnTo>
                  <a:lnTo>
                    <a:pt x="394" y="259"/>
                  </a:lnTo>
                  <a:lnTo>
                    <a:pt x="389" y="255"/>
                  </a:lnTo>
                  <a:lnTo>
                    <a:pt x="383" y="250"/>
                  </a:lnTo>
                  <a:lnTo>
                    <a:pt x="376" y="245"/>
                  </a:lnTo>
                  <a:lnTo>
                    <a:pt x="369" y="242"/>
                  </a:lnTo>
                  <a:lnTo>
                    <a:pt x="364" y="239"/>
                  </a:lnTo>
                  <a:lnTo>
                    <a:pt x="359" y="237"/>
                  </a:lnTo>
                  <a:lnTo>
                    <a:pt x="356" y="237"/>
                  </a:lnTo>
                  <a:lnTo>
                    <a:pt x="352" y="241"/>
                  </a:lnTo>
                  <a:lnTo>
                    <a:pt x="346" y="247"/>
                  </a:lnTo>
                  <a:lnTo>
                    <a:pt x="341" y="252"/>
                  </a:lnTo>
                  <a:lnTo>
                    <a:pt x="335" y="255"/>
                  </a:lnTo>
                  <a:lnTo>
                    <a:pt x="329" y="251"/>
                  </a:lnTo>
                  <a:lnTo>
                    <a:pt x="323" y="244"/>
                  </a:lnTo>
                  <a:lnTo>
                    <a:pt x="318" y="239"/>
                  </a:lnTo>
                  <a:lnTo>
                    <a:pt x="312" y="236"/>
                  </a:lnTo>
                  <a:lnTo>
                    <a:pt x="306" y="237"/>
                  </a:lnTo>
                  <a:lnTo>
                    <a:pt x="299" y="240"/>
                  </a:lnTo>
                  <a:lnTo>
                    <a:pt x="293" y="240"/>
                  </a:lnTo>
                  <a:lnTo>
                    <a:pt x="290" y="236"/>
                  </a:lnTo>
                  <a:lnTo>
                    <a:pt x="285" y="218"/>
                  </a:lnTo>
                  <a:lnTo>
                    <a:pt x="277" y="182"/>
                  </a:lnTo>
                  <a:lnTo>
                    <a:pt x="269" y="144"/>
                  </a:lnTo>
                  <a:lnTo>
                    <a:pt x="263" y="118"/>
                  </a:lnTo>
                  <a:lnTo>
                    <a:pt x="258" y="93"/>
                  </a:lnTo>
                  <a:lnTo>
                    <a:pt x="251" y="61"/>
                  </a:lnTo>
                  <a:lnTo>
                    <a:pt x="244" y="34"/>
                  </a:lnTo>
                  <a:lnTo>
                    <a:pt x="242" y="22"/>
                  </a:lnTo>
                  <a:lnTo>
                    <a:pt x="240" y="22"/>
                  </a:lnTo>
                  <a:lnTo>
                    <a:pt x="237" y="22"/>
                  </a:lnTo>
                  <a:lnTo>
                    <a:pt x="233" y="22"/>
                  </a:lnTo>
                  <a:lnTo>
                    <a:pt x="229" y="21"/>
                  </a:lnTo>
                  <a:lnTo>
                    <a:pt x="225" y="19"/>
                  </a:lnTo>
                  <a:lnTo>
                    <a:pt x="222" y="17"/>
                  </a:lnTo>
                  <a:lnTo>
                    <a:pt x="219" y="17"/>
                  </a:lnTo>
                  <a:lnTo>
                    <a:pt x="213" y="17"/>
                  </a:lnTo>
                  <a:lnTo>
                    <a:pt x="209" y="17"/>
                  </a:lnTo>
                  <a:lnTo>
                    <a:pt x="205" y="17"/>
                  </a:lnTo>
                  <a:lnTo>
                    <a:pt x="200" y="17"/>
                  </a:lnTo>
                  <a:lnTo>
                    <a:pt x="194" y="17"/>
                  </a:lnTo>
                  <a:lnTo>
                    <a:pt x="189" y="17"/>
                  </a:lnTo>
                  <a:lnTo>
                    <a:pt x="183" y="17"/>
                  </a:lnTo>
                  <a:lnTo>
                    <a:pt x="178" y="16"/>
                  </a:lnTo>
                  <a:lnTo>
                    <a:pt x="174" y="15"/>
                  </a:lnTo>
                  <a:lnTo>
                    <a:pt x="168" y="13"/>
                  </a:lnTo>
                  <a:lnTo>
                    <a:pt x="164" y="13"/>
                  </a:lnTo>
                  <a:lnTo>
                    <a:pt x="161" y="14"/>
                  </a:lnTo>
                  <a:lnTo>
                    <a:pt x="157" y="15"/>
                  </a:lnTo>
                  <a:lnTo>
                    <a:pt x="154" y="15"/>
                  </a:lnTo>
                  <a:lnTo>
                    <a:pt x="152" y="13"/>
                  </a:lnTo>
                  <a:lnTo>
                    <a:pt x="149" y="11"/>
                  </a:lnTo>
                  <a:lnTo>
                    <a:pt x="144" y="7"/>
                  </a:lnTo>
                  <a:lnTo>
                    <a:pt x="139" y="5"/>
                  </a:lnTo>
                  <a:lnTo>
                    <a:pt x="139" y="2"/>
                  </a:lnTo>
                  <a:lnTo>
                    <a:pt x="138" y="2"/>
                  </a:lnTo>
                  <a:lnTo>
                    <a:pt x="133" y="2"/>
                  </a:lnTo>
                  <a:lnTo>
                    <a:pt x="126" y="2"/>
                  </a:lnTo>
                  <a:lnTo>
                    <a:pt x="121" y="1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08" y="4"/>
                  </a:lnTo>
                  <a:lnTo>
                    <a:pt x="106" y="5"/>
                  </a:lnTo>
                  <a:lnTo>
                    <a:pt x="101" y="6"/>
                  </a:lnTo>
                  <a:lnTo>
                    <a:pt x="95" y="7"/>
                  </a:lnTo>
                  <a:lnTo>
                    <a:pt x="88" y="9"/>
                  </a:lnTo>
                  <a:lnTo>
                    <a:pt x="83" y="12"/>
                  </a:lnTo>
                  <a:lnTo>
                    <a:pt x="78" y="14"/>
                  </a:lnTo>
                  <a:lnTo>
                    <a:pt x="73" y="15"/>
                  </a:lnTo>
                  <a:lnTo>
                    <a:pt x="68" y="15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0" y="23"/>
                  </a:lnTo>
                  <a:lnTo>
                    <a:pt x="58" y="32"/>
                  </a:lnTo>
                  <a:lnTo>
                    <a:pt x="58" y="40"/>
                  </a:lnTo>
                  <a:lnTo>
                    <a:pt x="55" y="45"/>
                  </a:lnTo>
                  <a:lnTo>
                    <a:pt x="49" y="47"/>
                  </a:lnTo>
                  <a:lnTo>
                    <a:pt x="42" y="47"/>
                  </a:lnTo>
                  <a:lnTo>
                    <a:pt x="38" y="49"/>
                  </a:lnTo>
                  <a:lnTo>
                    <a:pt x="34" y="50"/>
                  </a:lnTo>
                  <a:lnTo>
                    <a:pt x="31" y="52"/>
                  </a:lnTo>
                  <a:lnTo>
                    <a:pt x="28" y="54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2" y="65"/>
                  </a:lnTo>
                  <a:lnTo>
                    <a:pt x="36" y="68"/>
                  </a:lnTo>
                  <a:lnTo>
                    <a:pt x="41" y="73"/>
                  </a:lnTo>
                  <a:lnTo>
                    <a:pt x="46" y="78"/>
                  </a:lnTo>
                  <a:lnTo>
                    <a:pt x="48" y="85"/>
                  </a:lnTo>
                  <a:lnTo>
                    <a:pt x="50" y="91"/>
                  </a:lnTo>
                  <a:lnTo>
                    <a:pt x="55" y="92"/>
                  </a:lnTo>
                  <a:lnTo>
                    <a:pt x="58" y="93"/>
                  </a:lnTo>
                  <a:lnTo>
                    <a:pt x="61" y="97"/>
                  </a:lnTo>
                  <a:lnTo>
                    <a:pt x="63" y="103"/>
                  </a:lnTo>
                  <a:lnTo>
                    <a:pt x="64" y="110"/>
                  </a:lnTo>
                  <a:lnTo>
                    <a:pt x="64" y="113"/>
                  </a:lnTo>
                  <a:lnTo>
                    <a:pt x="61" y="115"/>
                  </a:lnTo>
                  <a:lnTo>
                    <a:pt x="57" y="114"/>
                  </a:lnTo>
                  <a:lnTo>
                    <a:pt x="54" y="112"/>
                  </a:lnTo>
                  <a:lnTo>
                    <a:pt x="50" y="110"/>
                  </a:lnTo>
                  <a:lnTo>
                    <a:pt x="48" y="106"/>
                  </a:lnTo>
                  <a:lnTo>
                    <a:pt x="46" y="103"/>
                  </a:lnTo>
                  <a:lnTo>
                    <a:pt x="45" y="100"/>
                  </a:lnTo>
                  <a:lnTo>
                    <a:pt x="42" y="99"/>
                  </a:lnTo>
                  <a:lnTo>
                    <a:pt x="38" y="100"/>
                  </a:lnTo>
                  <a:lnTo>
                    <a:pt x="31" y="103"/>
                  </a:lnTo>
                  <a:lnTo>
                    <a:pt x="25" y="105"/>
                  </a:lnTo>
                  <a:lnTo>
                    <a:pt x="18" y="107"/>
                  </a:lnTo>
                  <a:lnTo>
                    <a:pt x="11" y="110"/>
                  </a:lnTo>
                  <a:lnTo>
                    <a:pt x="5" y="111"/>
                  </a:lnTo>
                  <a:lnTo>
                    <a:pt x="1" y="114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5" y="121"/>
                  </a:lnTo>
                  <a:lnTo>
                    <a:pt x="10" y="123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2" y="134"/>
                  </a:lnTo>
                  <a:lnTo>
                    <a:pt x="12" y="137"/>
                  </a:lnTo>
                  <a:lnTo>
                    <a:pt x="13" y="141"/>
                  </a:lnTo>
                  <a:lnTo>
                    <a:pt x="16" y="146"/>
                  </a:lnTo>
                  <a:lnTo>
                    <a:pt x="17" y="151"/>
                  </a:lnTo>
                  <a:lnTo>
                    <a:pt x="18" y="154"/>
                  </a:lnTo>
                  <a:lnTo>
                    <a:pt x="20" y="156"/>
                  </a:lnTo>
                  <a:lnTo>
                    <a:pt x="24" y="153"/>
                  </a:lnTo>
                  <a:lnTo>
                    <a:pt x="28" y="151"/>
                  </a:lnTo>
                  <a:lnTo>
                    <a:pt x="33" y="150"/>
                  </a:lnTo>
                  <a:lnTo>
                    <a:pt x="36" y="149"/>
                  </a:lnTo>
                  <a:lnTo>
                    <a:pt x="41" y="150"/>
                  </a:lnTo>
                  <a:lnTo>
                    <a:pt x="47" y="151"/>
                  </a:lnTo>
                  <a:lnTo>
                    <a:pt x="53" y="150"/>
                  </a:lnTo>
                  <a:lnTo>
                    <a:pt x="60" y="150"/>
                  </a:lnTo>
                  <a:lnTo>
                    <a:pt x="64" y="150"/>
                  </a:lnTo>
                  <a:lnTo>
                    <a:pt x="65" y="152"/>
                  </a:lnTo>
                  <a:lnTo>
                    <a:pt x="64" y="156"/>
                  </a:lnTo>
                  <a:lnTo>
                    <a:pt x="63" y="160"/>
                  </a:lnTo>
                  <a:lnTo>
                    <a:pt x="64" y="164"/>
                  </a:lnTo>
                  <a:lnTo>
                    <a:pt x="66" y="167"/>
                  </a:lnTo>
                  <a:lnTo>
                    <a:pt x="65" y="172"/>
                  </a:lnTo>
                  <a:lnTo>
                    <a:pt x="63" y="175"/>
                  </a:lnTo>
                  <a:lnTo>
                    <a:pt x="60" y="176"/>
                  </a:lnTo>
                  <a:lnTo>
                    <a:pt x="55" y="175"/>
                  </a:lnTo>
                  <a:lnTo>
                    <a:pt x="50" y="174"/>
                  </a:lnTo>
                  <a:lnTo>
                    <a:pt x="46" y="173"/>
                  </a:lnTo>
                  <a:lnTo>
                    <a:pt x="45" y="176"/>
                  </a:lnTo>
                  <a:lnTo>
                    <a:pt x="42" y="180"/>
                  </a:lnTo>
                  <a:lnTo>
                    <a:pt x="39" y="181"/>
                  </a:lnTo>
                  <a:lnTo>
                    <a:pt x="34" y="180"/>
                  </a:lnTo>
                  <a:lnTo>
                    <a:pt x="32" y="179"/>
                  </a:lnTo>
                  <a:lnTo>
                    <a:pt x="31" y="178"/>
                  </a:lnTo>
                  <a:lnTo>
                    <a:pt x="28" y="179"/>
                  </a:lnTo>
                  <a:lnTo>
                    <a:pt x="24" y="181"/>
                  </a:lnTo>
                  <a:lnTo>
                    <a:pt x="22" y="184"/>
                  </a:lnTo>
                  <a:lnTo>
                    <a:pt x="22" y="187"/>
                  </a:lnTo>
                  <a:lnTo>
                    <a:pt x="22" y="190"/>
                  </a:lnTo>
                  <a:lnTo>
                    <a:pt x="16" y="195"/>
                  </a:lnTo>
                  <a:lnTo>
                    <a:pt x="9" y="199"/>
                  </a:lnTo>
                  <a:lnTo>
                    <a:pt x="7" y="202"/>
                  </a:lnTo>
                  <a:lnTo>
                    <a:pt x="7" y="204"/>
                  </a:lnTo>
                  <a:lnTo>
                    <a:pt x="5" y="207"/>
                  </a:lnTo>
                  <a:lnTo>
                    <a:pt x="4" y="212"/>
                  </a:lnTo>
                  <a:lnTo>
                    <a:pt x="4" y="217"/>
                  </a:lnTo>
                  <a:lnTo>
                    <a:pt x="5" y="222"/>
                  </a:lnTo>
                  <a:lnTo>
                    <a:pt x="8" y="226"/>
                  </a:lnTo>
                  <a:lnTo>
                    <a:pt x="10" y="229"/>
                  </a:lnTo>
                  <a:lnTo>
                    <a:pt x="11" y="234"/>
                  </a:lnTo>
                  <a:lnTo>
                    <a:pt x="11" y="237"/>
                  </a:lnTo>
                  <a:lnTo>
                    <a:pt x="11" y="239"/>
                  </a:lnTo>
                  <a:lnTo>
                    <a:pt x="15" y="250"/>
                  </a:lnTo>
                  <a:lnTo>
                    <a:pt x="15" y="251"/>
                  </a:lnTo>
                  <a:lnTo>
                    <a:pt x="16" y="255"/>
                  </a:lnTo>
                  <a:lnTo>
                    <a:pt x="18" y="257"/>
                  </a:lnTo>
                  <a:lnTo>
                    <a:pt x="22" y="259"/>
                  </a:lnTo>
                  <a:lnTo>
                    <a:pt x="28" y="260"/>
                  </a:lnTo>
                  <a:lnTo>
                    <a:pt x="35" y="260"/>
                  </a:lnTo>
                  <a:lnTo>
                    <a:pt x="41" y="260"/>
                  </a:lnTo>
                  <a:lnTo>
                    <a:pt x="43" y="260"/>
                  </a:lnTo>
                  <a:lnTo>
                    <a:pt x="43" y="264"/>
                  </a:lnTo>
                  <a:lnTo>
                    <a:pt x="42" y="272"/>
                  </a:lnTo>
                  <a:lnTo>
                    <a:pt x="43" y="280"/>
                  </a:lnTo>
                  <a:lnTo>
                    <a:pt x="45" y="287"/>
                  </a:lnTo>
                  <a:lnTo>
                    <a:pt x="49" y="288"/>
                  </a:lnTo>
                  <a:lnTo>
                    <a:pt x="54" y="287"/>
                  </a:lnTo>
                  <a:lnTo>
                    <a:pt x="60" y="285"/>
                  </a:lnTo>
                  <a:lnTo>
                    <a:pt x="64" y="286"/>
                  </a:lnTo>
                  <a:lnTo>
                    <a:pt x="69" y="290"/>
                  </a:lnTo>
                  <a:lnTo>
                    <a:pt x="73" y="294"/>
                  </a:lnTo>
                  <a:lnTo>
                    <a:pt x="78" y="298"/>
                  </a:lnTo>
                  <a:lnTo>
                    <a:pt x="79" y="300"/>
                  </a:lnTo>
                  <a:lnTo>
                    <a:pt x="79" y="297"/>
                  </a:lnTo>
                  <a:lnTo>
                    <a:pt x="80" y="294"/>
                  </a:lnTo>
                  <a:lnTo>
                    <a:pt x="83" y="290"/>
                  </a:lnTo>
                  <a:lnTo>
                    <a:pt x="86" y="290"/>
                  </a:lnTo>
                  <a:lnTo>
                    <a:pt x="92" y="290"/>
                  </a:lnTo>
                  <a:lnTo>
                    <a:pt x="96" y="289"/>
                  </a:lnTo>
                  <a:lnTo>
                    <a:pt x="100" y="289"/>
                  </a:lnTo>
                  <a:lnTo>
                    <a:pt x="100" y="292"/>
                  </a:lnTo>
                  <a:lnTo>
                    <a:pt x="98" y="297"/>
                  </a:lnTo>
                  <a:lnTo>
                    <a:pt x="96" y="305"/>
                  </a:lnTo>
                  <a:lnTo>
                    <a:pt x="94" y="315"/>
                  </a:lnTo>
                  <a:lnTo>
                    <a:pt x="89" y="323"/>
                  </a:lnTo>
                  <a:lnTo>
                    <a:pt x="84" y="330"/>
                  </a:lnTo>
                  <a:lnTo>
                    <a:pt x="80" y="335"/>
                  </a:lnTo>
                  <a:lnTo>
                    <a:pt x="78" y="340"/>
                  </a:lnTo>
                  <a:lnTo>
                    <a:pt x="75" y="342"/>
                  </a:lnTo>
                  <a:lnTo>
                    <a:pt x="70" y="342"/>
                  </a:lnTo>
                  <a:lnTo>
                    <a:pt x="64" y="342"/>
                  </a:lnTo>
                  <a:lnTo>
                    <a:pt x="58" y="345"/>
                  </a:lnTo>
                  <a:lnTo>
                    <a:pt x="55" y="347"/>
                  </a:lnTo>
                  <a:lnTo>
                    <a:pt x="55" y="350"/>
                  </a:lnTo>
                  <a:lnTo>
                    <a:pt x="57" y="354"/>
                  </a:lnTo>
                  <a:lnTo>
                    <a:pt x="61" y="356"/>
                  </a:lnTo>
                  <a:lnTo>
                    <a:pt x="64" y="356"/>
                  </a:lnTo>
                  <a:lnTo>
                    <a:pt x="68" y="355"/>
                  </a:lnTo>
                  <a:lnTo>
                    <a:pt x="72" y="353"/>
                  </a:lnTo>
                  <a:lnTo>
                    <a:pt x="77" y="349"/>
                  </a:lnTo>
                  <a:lnTo>
                    <a:pt x="84" y="347"/>
                  </a:lnTo>
                  <a:lnTo>
                    <a:pt x="89" y="343"/>
                  </a:lnTo>
                  <a:lnTo>
                    <a:pt x="94" y="339"/>
                  </a:lnTo>
                  <a:lnTo>
                    <a:pt x="98" y="335"/>
                  </a:lnTo>
                  <a:lnTo>
                    <a:pt x="101" y="333"/>
                  </a:lnTo>
                  <a:lnTo>
                    <a:pt x="106" y="333"/>
                  </a:lnTo>
                  <a:lnTo>
                    <a:pt x="109" y="334"/>
                  </a:lnTo>
                  <a:lnTo>
                    <a:pt x="113" y="333"/>
                  </a:lnTo>
                  <a:lnTo>
                    <a:pt x="115" y="330"/>
                  </a:lnTo>
                  <a:lnTo>
                    <a:pt x="116" y="325"/>
                  </a:lnTo>
                  <a:lnTo>
                    <a:pt x="117" y="320"/>
                  </a:lnTo>
                  <a:lnTo>
                    <a:pt x="118" y="318"/>
                  </a:lnTo>
                  <a:lnTo>
                    <a:pt x="121" y="316"/>
                  </a:lnTo>
                  <a:lnTo>
                    <a:pt x="125" y="312"/>
                  </a:lnTo>
                  <a:lnTo>
                    <a:pt x="131" y="309"/>
                  </a:lnTo>
                  <a:lnTo>
                    <a:pt x="136" y="307"/>
                  </a:lnTo>
                  <a:lnTo>
                    <a:pt x="138" y="305"/>
                  </a:lnTo>
                  <a:lnTo>
                    <a:pt x="138" y="304"/>
                  </a:lnTo>
                  <a:lnTo>
                    <a:pt x="137" y="302"/>
                  </a:lnTo>
                  <a:lnTo>
                    <a:pt x="138" y="300"/>
                  </a:lnTo>
                  <a:lnTo>
                    <a:pt x="141" y="297"/>
                  </a:lnTo>
                  <a:lnTo>
                    <a:pt x="145" y="296"/>
                  </a:lnTo>
                  <a:lnTo>
                    <a:pt x="148" y="294"/>
                  </a:lnTo>
                  <a:lnTo>
                    <a:pt x="149" y="290"/>
                  </a:lnTo>
                  <a:lnTo>
                    <a:pt x="148" y="287"/>
                  </a:lnTo>
                  <a:lnTo>
                    <a:pt x="146" y="283"/>
                  </a:lnTo>
                  <a:lnTo>
                    <a:pt x="142" y="281"/>
                  </a:lnTo>
                  <a:lnTo>
                    <a:pt x="142" y="278"/>
                  </a:lnTo>
                  <a:lnTo>
                    <a:pt x="144" y="274"/>
                  </a:lnTo>
                  <a:lnTo>
                    <a:pt x="146" y="271"/>
                  </a:lnTo>
                  <a:lnTo>
                    <a:pt x="148" y="269"/>
                  </a:lnTo>
                  <a:lnTo>
                    <a:pt x="151" y="265"/>
                  </a:lnTo>
                  <a:lnTo>
                    <a:pt x="154" y="258"/>
                  </a:lnTo>
                  <a:lnTo>
                    <a:pt x="159" y="249"/>
                  </a:lnTo>
                  <a:lnTo>
                    <a:pt x="164" y="241"/>
                  </a:lnTo>
                  <a:lnTo>
                    <a:pt x="169" y="235"/>
                  </a:lnTo>
                  <a:lnTo>
                    <a:pt x="175" y="234"/>
                  </a:lnTo>
                  <a:lnTo>
                    <a:pt x="177" y="236"/>
                  </a:lnTo>
                  <a:lnTo>
                    <a:pt x="176" y="240"/>
                  </a:lnTo>
                  <a:lnTo>
                    <a:pt x="174" y="243"/>
                  </a:lnTo>
                  <a:lnTo>
                    <a:pt x="170" y="248"/>
                  </a:lnTo>
                  <a:lnTo>
                    <a:pt x="168" y="254"/>
                  </a:lnTo>
                  <a:lnTo>
                    <a:pt x="167" y="260"/>
                  </a:lnTo>
                  <a:lnTo>
                    <a:pt x="166" y="267"/>
                  </a:lnTo>
                  <a:lnTo>
                    <a:pt x="164" y="270"/>
                  </a:lnTo>
                  <a:lnTo>
                    <a:pt x="163" y="272"/>
                  </a:lnTo>
                  <a:lnTo>
                    <a:pt x="163" y="277"/>
                  </a:lnTo>
                  <a:lnTo>
                    <a:pt x="164" y="280"/>
                  </a:lnTo>
                  <a:lnTo>
                    <a:pt x="168" y="280"/>
                  </a:lnTo>
                  <a:lnTo>
                    <a:pt x="172" y="277"/>
                  </a:lnTo>
                  <a:lnTo>
                    <a:pt x="178" y="273"/>
                  </a:lnTo>
                  <a:lnTo>
                    <a:pt x="183" y="270"/>
                  </a:lnTo>
                  <a:lnTo>
                    <a:pt x="186" y="266"/>
                  </a:lnTo>
                  <a:lnTo>
                    <a:pt x="189" y="264"/>
                  </a:lnTo>
                  <a:lnTo>
                    <a:pt x="189" y="263"/>
                  </a:lnTo>
                  <a:lnTo>
                    <a:pt x="191" y="260"/>
                  </a:lnTo>
                  <a:lnTo>
                    <a:pt x="194" y="260"/>
                  </a:lnTo>
                  <a:lnTo>
                    <a:pt x="199" y="259"/>
                  </a:lnTo>
                  <a:lnTo>
                    <a:pt x="204" y="255"/>
                  </a:lnTo>
                  <a:lnTo>
                    <a:pt x="206" y="251"/>
                  </a:lnTo>
                  <a:lnTo>
                    <a:pt x="207" y="250"/>
                  </a:lnTo>
                  <a:lnTo>
                    <a:pt x="206" y="249"/>
                  </a:lnTo>
                  <a:lnTo>
                    <a:pt x="204" y="245"/>
                  </a:lnTo>
                  <a:lnTo>
                    <a:pt x="204" y="242"/>
                  </a:lnTo>
                  <a:lnTo>
                    <a:pt x="207" y="239"/>
                  </a:lnTo>
                  <a:lnTo>
                    <a:pt x="213" y="237"/>
                  </a:lnTo>
                  <a:lnTo>
                    <a:pt x="219" y="237"/>
                  </a:lnTo>
                  <a:lnTo>
                    <a:pt x="223" y="239"/>
                  </a:lnTo>
                  <a:lnTo>
                    <a:pt x="227" y="240"/>
                  </a:lnTo>
                  <a:lnTo>
                    <a:pt x="230" y="242"/>
                  </a:lnTo>
                  <a:lnTo>
                    <a:pt x="235" y="243"/>
                  </a:lnTo>
                  <a:lnTo>
                    <a:pt x="242" y="245"/>
                  </a:lnTo>
                  <a:lnTo>
                    <a:pt x="250" y="248"/>
                  </a:lnTo>
                  <a:lnTo>
                    <a:pt x="257" y="249"/>
                  </a:lnTo>
                  <a:lnTo>
                    <a:pt x="260" y="249"/>
                  </a:lnTo>
                  <a:lnTo>
                    <a:pt x="262" y="248"/>
                  </a:lnTo>
                  <a:lnTo>
                    <a:pt x="266" y="248"/>
                  </a:lnTo>
                  <a:lnTo>
                    <a:pt x="270" y="248"/>
                  </a:lnTo>
                  <a:lnTo>
                    <a:pt x="275" y="249"/>
                  </a:lnTo>
                  <a:lnTo>
                    <a:pt x="280" y="250"/>
                  </a:lnTo>
                  <a:lnTo>
                    <a:pt x="288" y="250"/>
                  </a:lnTo>
                  <a:lnTo>
                    <a:pt x="296" y="250"/>
                  </a:lnTo>
                  <a:lnTo>
                    <a:pt x="301" y="250"/>
                  </a:lnTo>
                  <a:lnTo>
                    <a:pt x="306" y="251"/>
                  </a:lnTo>
                  <a:lnTo>
                    <a:pt x="311" y="255"/>
                  </a:lnTo>
                  <a:lnTo>
                    <a:pt x="316" y="258"/>
                  </a:lnTo>
                  <a:lnTo>
                    <a:pt x="322" y="259"/>
                  </a:lnTo>
                  <a:lnTo>
                    <a:pt x="327" y="260"/>
                  </a:lnTo>
                  <a:lnTo>
                    <a:pt x="328" y="260"/>
                  </a:lnTo>
                  <a:lnTo>
                    <a:pt x="329" y="262"/>
                  </a:lnTo>
                  <a:lnTo>
                    <a:pt x="330" y="263"/>
                  </a:lnTo>
                  <a:lnTo>
                    <a:pt x="334" y="266"/>
                  </a:lnTo>
                  <a:lnTo>
                    <a:pt x="338" y="269"/>
                  </a:lnTo>
                  <a:lnTo>
                    <a:pt x="344" y="270"/>
                  </a:lnTo>
                  <a:lnTo>
                    <a:pt x="349" y="271"/>
                  </a:lnTo>
                  <a:lnTo>
                    <a:pt x="352" y="271"/>
                  </a:lnTo>
                  <a:lnTo>
                    <a:pt x="354" y="269"/>
                  </a:lnTo>
                  <a:lnTo>
                    <a:pt x="356" y="265"/>
                  </a:lnTo>
                  <a:lnTo>
                    <a:pt x="357" y="262"/>
                  </a:lnTo>
                  <a:lnTo>
                    <a:pt x="359" y="262"/>
                  </a:lnTo>
                  <a:lnTo>
                    <a:pt x="365" y="263"/>
                  </a:lnTo>
                  <a:lnTo>
                    <a:pt x="372" y="265"/>
                  </a:lnTo>
                  <a:lnTo>
                    <a:pt x="377" y="266"/>
                  </a:lnTo>
                  <a:lnTo>
                    <a:pt x="383" y="269"/>
                  </a:lnTo>
                  <a:lnTo>
                    <a:pt x="388" y="273"/>
                  </a:lnTo>
                  <a:lnTo>
                    <a:pt x="392" y="279"/>
                  </a:lnTo>
                  <a:lnTo>
                    <a:pt x="397" y="283"/>
                  </a:lnTo>
                  <a:lnTo>
                    <a:pt x="401" y="286"/>
                  </a:lnTo>
                  <a:lnTo>
                    <a:pt x="402" y="287"/>
                  </a:lnTo>
                  <a:lnTo>
                    <a:pt x="412" y="297"/>
                  </a:lnTo>
                  <a:lnTo>
                    <a:pt x="418" y="303"/>
                  </a:lnTo>
                  <a:lnTo>
                    <a:pt x="419" y="303"/>
                  </a:lnTo>
                  <a:lnTo>
                    <a:pt x="421" y="303"/>
                  </a:lnTo>
                  <a:lnTo>
                    <a:pt x="424" y="304"/>
                  </a:lnTo>
                  <a:lnTo>
                    <a:pt x="427" y="307"/>
                  </a:lnTo>
                  <a:lnTo>
                    <a:pt x="432" y="311"/>
                  </a:lnTo>
                  <a:lnTo>
                    <a:pt x="437" y="317"/>
                  </a:lnTo>
                  <a:lnTo>
                    <a:pt x="441" y="321"/>
                  </a:lnTo>
                  <a:lnTo>
                    <a:pt x="443" y="324"/>
                  </a:lnTo>
                  <a:close/>
                </a:path>
              </a:pathLst>
            </a:custGeom>
            <a:solidFill>
              <a:srgbClr val="D9D9D9"/>
            </a:solidFill>
            <a:ln w="28575"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1114"/>
            <p:cNvSpPr>
              <a:spLocks/>
            </p:cNvSpPr>
            <p:nvPr/>
          </p:nvSpPr>
          <p:spPr bwMode="auto">
            <a:xfrm>
              <a:off x="2030412" y="1354138"/>
              <a:ext cx="738188" cy="533400"/>
            </a:xfrm>
            <a:custGeom>
              <a:avLst/>
              <a:gdLst>
                <a:gd name="T0" fmla="*/ 26 w 730"/>
                <a:gd name="T1" fmla="*/ 112 h 517"/>
                <a:gd name="T2" fmla="*/ 17 w 730"/>
                <a:gd name="T3" fmla="*/ 255 h 517"/>
                <a:gd name="T4" fmla="*/ 34 w 730"/>
                <a:gd name="T5" fmla="*/ 255 h 517"/>
                <a:gd name="T6" fmla="*/ 24 w 730"/>
                <a:gd name="T7" fmla="*/ 285 h 517"/>
                <a:gd name="T8" fmla="*/ 11 w 730"/>
                <a:gd name="T9" fmla="*/ 268 h 517"/>
                <a:gd name="T10" fmla="*/ 0 w 730"/>
                <a:gd name="T11" fmla="*/ 304 h 517"/>
                <a:gd name="T12" fmla="*/ 51 w 730"/>
                <a:gd name="T13" fmla="*/ 333 h 517"/>
                <a:gd name="T14" fmla="*/ 53 w 730"/>
                <a:gd name="T15" fmla="*/ 346 h 517"/>
                <a:gd name="T16" fmla="*/ 66 w 730"/>
                <a:gd name="T17" fmla="*/ 348 h 517"/>
                <a:gd name="T18" fmla="*/ 133 w 730"/>
                <a:gd name="T19" fmla="*/ 452 h 517"/>
                <a:gd name="T20" fmla="*/ 207 w 730"/>
                <a:gd name="T21" fmla="*/ 449 h 517"/>
                <a:gd name="T22" fmla="*/ 262 w 730"/>
                <a:gd name="T23" fmla="*/ 473 h 517"/>
                <a:gd name="T24" fmla="*/ 289 w 730"/>
                <a:gd name="T25" fmla="*/ 469 h 517"/>
                <a:gd name="T26" fmla="*/ 456 w 730"/>
                <a:gd name="T27" fmla="*/ 473 h 517"/>
                <a:gd name="T28" fmla="*/ 646 w 730"/>
                <a:gd name="T29" fmla="*/ 517 h 517"/>
                <a:gd name="T30" fmla="*/ 650 w 730"/>
                <a:gd name="T31" fmla="*/ 460 h 517"/>
                <a:gd name="T32" fmla="*/ 730 w 730"/>
                <a:gd name="T33" fmla="*/ 129 h 517"/>
                <a:gd name="T34" fmla="*/ 224 w 730"/>
                <a:gd name="T35" fmla="*/ 0 h 517"/>
                <a:gd name="T36" fmla="*/ 228 w 730"/>
                <a:gd name="T37" fmla="*/ 97 h 517"/>
                <a:gd name="T38" fmla="*/ 203 w 730"/>
                <a:gd name="T39" fmla="*/ 177 h 517"/>
                <a:gd name="T40" fmla="*/ 199 w 730"/>
                <a:gd name="T41" fmla="*/ 219 h 517"/>
                <a:gd name="T42" fmla="*/ 146 w 730"/>
                <a:gd name="T43" fmla="*/ 234 h 517"/>
                <a:gd name="T44" fmla="*/ 142 w 730"/>
                <a:gd name="T45" fmla="*/ 213 h 517"/>
                <a:gd name="T46" fmla="*/ 186 w 730"/>
                <a:gd name="T47" fmla="*/ 186 h 517"/>
                <a:gd name="T48" fmla="*/ 182 w 730"/>
                <a:gd name="T49" fmla="*/ 165 h 517"/>
                <a:gd name="T50" fmla="*/ 144 w 730"/>
                <a:gd name="T51" fmla="*/ 169 h 517"/>
                <a:gd name="T52" fmla="*/ 173 w 730"/>
                <a:gd name="T53" fmla="*/ 144 h 517"/>
                <a:gd name="T54" fmla="*/ 194 w 730"/>
                <a:gd name="T55" fmla="*/ 127 h 517"/>
                <a:gd name="T56" fmla="*/ 30 w 730"/>
                <a:gd name="T57" fmla="*/ 25 h 517"/>
                <a:gd name="T58" fmla="*/ 17 w 730"/>
                <a:gd name="T59" fmla="*/ 53 h 517"/>
                <a:gd name="T60" fmla="*/ 26 w 730"/>
                <a:gd name="T61" fmla="*/ 112 h 517"/>
                <a:gd name="T62" fmla="*/ 26 w 730"/>
                <a:gd name="T63" fmla="*/ 11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0" h="517">
                  <a:moveTo>
                    <a:pt x="26" y="112"/>
                  </a:moveTo>
                  <a:lnTo>
                    <a:pt x="17" y="255"/>
                  </a:lnTo>
                  <a:lnTo>
                    <a:pt x="34" y="255"/>
                  </a:lnTo>
                  <a:lnTo>
                    <a:pt x="24" y="285"/>
                  </a:lnTo>
                  <a:lnTo>
                    <a:pt x="11" y="268"/>
                  </a:lnTo>
                  <a:lnTo>
                    <a:pt x="0" y="304"/>
                  </a:lnTo>
                  <a:lnTo>
                    <a:pt x="51" y="333"/>
                  </a:lnTo>
                  <a:lnTo>
                    <a:pt x="53" y="346"/>
                  </a:lnTo>
                  <a:lnTo>
                    <a:pt x="66" y="348"/>
                  </a:lnTo>
                  <a:lnTo>
                    <a:pt x="133" y="452"/>
                  </a:lnTo>
                  <a:lnTo>
                    <a:pt x="207" y="449"/>
                  </a:lnTo>
                  <a:lnTo>
                    <a:pt x="262" y="473"/>
                  </a:lnTo>
                  <a:lnTo>
                    <a:pt x="289" y="469"/>
                  </a:lnTo>
                  <a:lnTo>
                    <a:pt x="456" y="473"/>
                  </a:lnTo>
                  <a:lnTo>
                    <a:pt x="646" y="517"/>
                  </a:lnTo>
                  <a:lnTo>
                    <a:pt x="650" y="460"/>
                  </a:lnTo>
                  <a:lnTo>
                    <a:pt x="730" y="129"/>
                  </a:lnTo>
                  <a:lnTo>
                    <a:pt x="224" y="0"/>
                  </a:lnTo>
                  <a:lnTo>
                    <a:pt x="228" y="97"/>
                  </a:lnTo>
                  <a:lnTo>
                    <a:pt x="203" y="177"/>
                  </a:lnTo>
                  <a:lnTo>
                    <a:pt x="199" y="219"/>
                  </a:lnTo>
                  <a:lnTo>
                    <a:pt x="146" y="234"/>
                  </a:lnTo>
                  <a:lnTo>
                    <a:pt x="142" y="213"/>
                  </a:lnTo>
                  <a:lnTo>
                    <a:pt x="186" y="186"/>
                  </a:lnTo>
                  <a:lnTo>
                    <a:pt x="182" y="165"/>
                  </a:lnTo>
                  <a:lnTo>
                    <a:pt x="144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0" y="25"/>
                  </a:lnTo>
                  <a:lnTo>
                    <a:pt x="17" y="53"/>
                  </a:lnTo>
                  <a:lnTo>
                    <a:pt x="26" y="112"/>
                  </a:lnTo>
                  <a:lnTo>
                    <a:pt x="26" y="11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1116"/>
            <p:cNvSpPr>
              <a:spLocks/>
            </p:cNvSpPr>
            <p:nvPr/>
          </p:nvSpPr>
          <p:spPr bwMode="auto">
            <a:xfrm>
              <a:off x="2713037" y="2484438"/>
              <a:ext cx="627063" cy="779463"/>
            </a:xfrm>
            <a:custGeom>
              <a:avLst/>
              <a:gdLst>
                <a:gd name="T0" fmla="*/ 135 w 618"/>
                <a:gd name="T1" fmla="*/ 0 h 752"/>
                <a:gd name="T2" fmla="*/ 433 w 618"/>
                <a:gd name="T3" fmla="*/ 55 h 752"/>
                <a:gd name="T4" fmla="*/ 410 w 618"/>
                <a:gd name="T5" fmla="*/ 186 h 752"/>
                <a:gd name="T6" fmla="*/ 618 w 618"/>
                <a:gd name="T7" fmla="*/ 218 h 752"/>
                <a:gd name="T8" fmla="*/ 538 w 618"/>
                <a:gd name="T9" fmla="*/ 752 h 752"/>
                <a:gd name="T10" fmla="*/ 0 w 618"/>
                <a:gd name="T11" fmla="*/ 663 h 752"/>
                <a:gd name="T12" fmla="*/ 135 w 618"/>
                <a:gd name="T13" fmla="*/ 0 h 752"/>
                <a:gd name="T14" fmla="*/ 135 w 618"/>
                <a:gd name="T1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8" h="752">
                  <a:moveTo>
                    <a:pt x="135" y="0"/>
                  </a:moveTo>
                  <a:lnTo>
                    <a:pt x="433" y="55"/>
                  </a:lnTo>
                  <a:lnTo>
                    <a:pt x="410" y="186"/>
                  </a:lnTo>
                  <a:lnTo>
                    <a:pt x="618" y="218"/>
                  </a:lnTo>
                  <a:lnTo>
                    <a:pt x="538" y="752"/>
                  </a:lnTo>
                  <a:lnTo>
                    <a:pt x="0" y="663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1117"/>
            <p:cNvSpPr>
              <a:spLocks/>
            </p:cNvSpPr>
            <p:nvPr/>
          </p:nvSpPr>
          <p:spPr bwMode="auto">
            <a:xfrm>
              <a:off x="1831975" y="1679576"/>
              <a:ext cx="884237" cy="739775"/>
            </a:xfrm>
            <a:custGeom>
              <a:avLst/>
              <a:gdLst>
                <a:gd name="T0" fmla="*/ 0 w 871"/>
                <a:gd name="T1" fmla="*/ 537 h 720"/>
                <a:gd name="T2" fmla="*/ 38 w 871"/>
                <a:gd name="T3" fmla="*/ 355 h 720"/>
                <a:gd name="T4" fmla="*/ 82 w 871"/>
                <a:gd name="T5" fmla="*/ 302 h 720"/>
                <a:gd name="T6" fmla="*/ 188 w 871"/>
                <a:gd name="T7" fmla="*/ 0 h 720"/>
                <a:gd name="T8" fmla="*/ 243 w 871"/>
                <a:gd name="T9" fmla="*/ 15 h 720"/>
                <a:gd name="T10" fmla="*/ 245 w 871"/>
                <a:gd name="T11" fmla="*/ 28 h 720"/>
                <a:gd name="T12" fmla="*/ 258 w 871"/>
                <a:gd name="T13" fmla="*/ 30 h 720"/>
                <a:gd name="T14" fmla="*/ 325 w 871"/>
                <a:gd name="T15" fmla="*/ 134 h 720"/>
                <a:gd name="T16" fmla="*/ 399 w 871"/>
                <a:gd name="T17" fmla="*/ 133 h 720"/>
                <a:gd name="T18" fmla="*/ 454 w 871"/>
                <a:gd name="T19" fmla="*/ 157 h 720"/>
                <a:gd name="T20" fmla="*/ 481 w 871"/>
                <a:gd name="T21" fmla="*/ 152 h 720"/>
                <a:gd name="T22" fmla="*/ 648 w 871"/>
                <a:gd name="T23" fmla="*/ 157 h 720"/>
                <a:gd name="T24" fmla="*/ 838 w 871"/>
                <a:gd name="T25" fmla="*/ 199 h 720"/>
                <a:gd name="T26" fmla="*/ 848 w 871"/>
                <a:gd name="T27" fmla="*/ 224 h 720"/>
                <a:gd name="T28" fmla="*/ 871 w 871"/>
                <a:gd name="T29" fmla="*/ 256 h 720"/>
                <a:gd name="T30" fmla="*/ 806 w 871"/>
                <a:gd name="T31" fmla="*/ 353 h 720"/>
                <a:gd name="T32" fmla="*/ 766 w 871"/>
                <a:gd name="T33" fmla="*/ 389 h 720"/>
                <a:gd name="T34" fmla="*/ 760 w 871"/>
                <a:gd name="T35" fmla="*/ 416 h 720"/>
                <a:gd name="T36" fmla="*/ 783 w 871"/>
                <a:gd name="T37" fmla="*/ 444 h 720"/>
                <a:gd name="T38" fmla="*/ 756 w 871"/>
                <a:gd name="T39" fmla="*/ 503 h 720"/>
                <a:gd name="T40" fmla="*/ 703 w 871"/>
                <a:gd name="T41" fmla="*/ 720 h 720"/>
                <a:gd name="T42" fmla="*/ 410 w 871"/>
                <a:gd name="T43" fmla="*/ 650 h 720"/>
                <a:gd name="T44" fmla="*/ 0 w 871"/>
                <a:gd name="T45" fmla="*/ 537 h 720"/>
                <a:gd name="T46" fmla="*/ 0 w 871"/>
                <a:gd name="T47" fmla="*/ 537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1" h="720">
                  <a:moveTo>
                    <a:pt x="0" y="537"/>
                  </a:moveTo>
                  <a:lnTo>
                    <a:pt x="38" y="355"/>
                  </a:lnTo>
                  <a:lnTo>
                    <a:pt x="82" y="302"/>
                  </a:lnTo>
                  <a:lnTo>
                    <a:pt x="188" y="0"/>
                  </a:lnTo>
                  <a:lnTo>
                    <a:pt x="243" y="15"/>
                  </a:lnTo>
                  <a:lnTo>
                    <a:pt x="245" y="28"/>
                  </a:lnTo>
                  <a:lnTo>
                    <a:pt x="258" y="30"/>
                  </a:lnTo>
                  <a:lnTo>
                    <a:pt x="325" y="134"/>
                  </a:lnTo>
                  <a:lnTo>
                    <a:pt x="399" y="133"/>
                  </a:lnTo>
                  <a:lnTo>
                    <a:pt x="454" y="157"/>
                  </a:lnTo>
                  <a:lnTo>
                    <a:pt x="481" y="152"/>
                  </a:lnTo>
                  <a:lnTo>
                    <a:pt x="648" y="157"/>
                  </a:lnTo>
                  <a:lnTo>
                    <a:pt x="838" y="199"/>
                  </a:lnTo>
                  <a:lnTo>
                    <a:pt x="848" y="224"/>
                  </a:lnTo>
                  <a:lnTo>
                    <a:pt x="871" y="256"/>
                  </a:lnTo>
                  <a:lnTo>
                    <a:pt x="806" y="353"/>
                  </a:lnTo>
                  <a:lnTo>
                    <a:pt x="766" y="389"/>
                  </a:lnTo>
                  <a:lnTo>
                    <a:pt x="760" y="416"/>
                  </a:lnTo>
                  <a:lnTo>
                    <a:pt x="783" y="444"/>
                  </a:lnTo>
                  <a:lnTo>
                    <a:pt x="756" y="503"/>
                  </a:lnTo>
                  <a:lnTo>
                    <a:pt x="703" y="720"/>
                  </a:lnTo>
                  <a:lnTo>
                    <a:pt x="410" y="650"/>
                  </a:lnTo>
                  <a:lnTo>
                    <a:pt x="0" y="537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1118"/>
            <p:cNvSpPr>
              <a:spLocks/>
            </p:cNvSpPr>
            <p:nvPr/>
          </p:nvSpPr>
          <p:spPr bwMode="auto">
            <a:xfrm>
              <a:off x="1749425" y="2235201"/>
              <a:ext cx="879475" cy="1482725"/>
            </a:xfrm>
            <a:custGeom>
              <a:avLst/>
              <a:gdLst>
                <a:gd name="T0" fmla="*/ 29 w 865"/>
                <a:gd name="T1" fmla="*/ 293 h 1443"/>
                <a:gd name="T2" fmla="*/ 4 w 865"/>
                <a:gd name="T3" fmla="*/ 405 h 1443"/>
                <a:gd name="T4" fmla="*/ 87 w 865"/>
                <a:gd name="T5" fmla="*/ 586 h 1443"/>
                <a:gd name="T6" fmla="*/ 103 w 865"/>
                <a:gd name="T7" fmla="*/ 574 h 1443"/>
                <a:gd name="T8" fmla="*/ 129 w 865"/>
                <a:gd name="T9" fmla="*/ 650 h 1443"/>
                <a:gd name="T10" fmla="*/ 87 w 865"/>
                <a:gd name="T11" fmla="*/ 597 h 1443"/>
                <a:gd name="T12" fmla="*/ 78 w 865"/>
                <a:gd name="T13" fmla="*/ 681 h 1443"/>
                <a:gd name="T14" fmla="*/ 125 w 865"/>
                <a:gd name="T15" fmla="*/ 732 h 1443"/>
                <a:gd name="T16" fmla="*/ 93 w 865"/>
                <a:gd name="T17" fmla="*/ 803 h 1443"/>
                <a:gd name="T18" fmla="*/ 184 w 865"/>
                <a:gd name="T19" fmla="*/ 994 h 1443"/>
                <a:gd name="T20" fmla="*/ 164 w 865"/>
                <a:gd name="T21" fmla="*/ 1065 h 1443"/>
                <a:gd name="T22" fmla="*/ 283 w 865"/>
                <a:gd name="T23" fmla="*/ 1120 h 1443"/>
                <a:gd name="T24" fmla="*/ 327 w 865"/>
                <a:gd name="T25" fmla="*/ 1177 h 1443"/>
                <a:gd name="T26" fmla="*/ 378 w 865"/>
                <a:gd name="T27" fmla="*/ 1196 h 1443"/>
                <a:gd name="T28" fmla="*/ 378 w 865"/>
                <a:gd name="T29" fmla="*/ 1230 h 1443"/>
                <a:gd name="T30" fmla="*/ 411 w 865"/>
                <a:gd name="T31" fmla="*/ 1238 h 1443"/>
                <a:gd name="T32" fmla="*/ 481 w 865"/>
                <a:gd name="T33" fmla="*/ 1348 h 1443"/>
                <a:gd name="T34" fmla="*/ 481 w 865"/>
                <a:gd name="T35" fmla="*/ 1426 h 1443"/>
                <a:gd name="T36" fmla="*/ 789 w 865"/>
                <a:gd name="T37" fmla="*/ 1443 h 1443"/>
                <a:gd name="T38" fmla="*/ 770 w 865"/>
                <a:gd name="T39" fmla="*/ 1413 h 1443"/>
                <a:gd name="T40" fmla="*/ 779 w 865"/>
                <a:gd name="T41" fmla="*/ 1365 h 1443"/>
                <a:gd name="T42" fmla="*/ 829 w 865"/>
                <a:gd name="T43" fmla="*/ 1287 h 1443"/>
                <a:gd name="T44" fmla="*/ 865 w 865"/>
                <a:gd name="T45" fmla="*/ 1264 h 1443"/>
                <a:gd name="T46" fmla="*/ 844 w 865"/>
                <a:gd name="T47" fmla="*/ 1236 h 1443"/>
                <a:gd name="T48" fmla="*/ 831 w 865"/>
                <a:gd name="T49" fmla="*/ 1160 h 1443"/>
                <a:gd name="T50" fmla="*/ 388 w 865"/>
                <a:gd name="T51" fmla="*/ 497 h 1443"/>
                <a:gd name="T52" fmla="*/ 492 w 865"/>
                <a:gd name="T53" fmla="*/ 113 h 1443"/>
                <a:gd name="T54" fmla="*/ 82 w 865"/>
                <a:gd name="T55" fmla="*/ 0 h 1443"/>
                <a:gd name="T56" fmla="*/ 70 w 865"/>
                <a:gd name="T57" fmla="*/ 23 h 1443"/>
                <a:gd name="T58" fmla="*/ 0 w 865"/>
                <a:gd name="T59" fmla="*/ 192 h 1443"/>
                <a:gd name="T60" fmla="*/ 29 w 865"/>
                <a:gd name="T61" fmla="*/ 293 h 1443"/>
                <a:gd name="T62" fmla="*/ 29 w 865"/>
                <a:gd name="T63" fmla="*/ 29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5" h="1443">
                  <a:moveTo>
                    <a:pt x="29" y="293"/>
                  </a:moveTo>
                  <a:lnTo>
                    <a:pt x="4" y="405"/>
                  </a:lnTo>
                  <a:lnTo>
                    <a:pt x="87" y="586"/>
                  </a:lnTo>
                  <a:lnTo>
                    <a:pt x="103" y="574"/>
                  </a:lnTo>
                  <a:lnTo>
                    <a:pt x="129" y="650"/>
                  </a:lnTo>
                  <a:lnTo>
                    <a:pt x="87" y="597"/>
                  </a:lnTo>
                  <a:lnTo>
                    <a:pt x="78" y="681"/>
                  </a:lnTo>
                  <a:lnTo>
                    <a:pt x="125" y="732"/>
                  </a:lnTo>
                  <a:lnTo>
                    <a:pt x="93" y="803"/>
                  </a:lnTo>
                  <a:lnTo>
                    <a:pt x="184" y="994"/>
                  </a:lnTo>
                  <a:lnTo>
                    <a:pt x="164" y="1065"/>
                  </a:lnTo>
                  <a:lnTo>
                    <a:pt x="283" y="1120"/>
                  </a:lnTo>
                  <a:lnTo>
                    <a:pt x="327" y="1177"/>
                  </a:lnTo>
                  <a:lnTo>
                    <a:pt x="378" y="1196"/>
                  </a:lnTo>
                  <a:lnTo>
                    <a:pt x="378" y="1230"/>
                  </a:lnTo>
                  <a:lnTo>
                    <a:pt x="411" y="1238"/>
                  </a:lnTo>
                  <a:lnTo>
                    <a:pt x="481" y="1348"/>
                  </a:lnTo>
                  <a:lnTo>
                    <a:pt x="481" y="1426"/>
                  </a:lnTo>
                  <a:lnTo>
                    <a:pt x="789" y="1443"/>
                  </a:lnTo>
                  <a:lnTo>
                    <a:pt x="770" y="1413"/>
                  </a:lnTo>
                  <a:lnTo>
                    <a:pt x="779" y="1365"/>
                  </a:lnTo>
                  <a:lnTo>
                    <a:pt x="829" y="1287"/>
                  </a:lnTo>
                  <a:lnTo>
                    <a:pt x="865" y="1264"/>
                  </a:lnTo>
                  <a:lnTo>
                    <a:pt x="844" y="1236"/>
                  </a:lnTo>
                  <a:lnTo>
                    <a:pt x="831" y="1160"/>
                  </a:lnTo>
                  <a:lnTo>
                    <a:pt x="388" y="497"/>
                  </a:lnTo>
                  <a:lnTo>
                    <a:pt x="492" y="113"/>
                  </a:lnTo>
                  <a:lnTo>
                    <a:pt x="82" y="0"/>
                  </a:lnTo>
                  <a:lnTo>
                    <a:pt x="70" y="23"/>
                  </a:lnTo>
                  <a:lnTo>
                    <a:pt x="0" y="192"/>
                  </a:lnTo>
                  <a:lnTo>
                    <a:pt x="29" y="293"/>
                  </a:lnTo>
                  <a:lnTo>
                    <a:pt x="29" y="29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1123"/>
            <p:cNvSpPr>
              <a:spLocks/>
            </p:cNvSpPr>
            <p:nvPr/>
          </p:nvSpPr>
          <p:spPr bwMode="auto">
            <a:xfrm>
              <a:off x="3130550" y="2132013"/>
              <a:ext cx="782637" cy="636588"/>
            </a:xfrm>
            <a:custGeom>
              <a:avLst/>
              <a:gdLst>
                <a:gd name="T0" fmla="*/ 0 w 770"/>
                <a:gd name="T1" fmla="*/ 530 h 619"/>
                <a:gd name="T2" fmla="*/ 92 w 770"/>
                <a:gd name="T3" fmla="*/ 0 h 619"/>
                <a:gd name="T4" fmla="*/ 396 w 770"/>
                <a:gd name="T5" fmla="*/ 45 h 619"/>
                <a:gd name="T6" fmla="*/ 770 w 770"/>
                <a:gd name="T7" fmla="*/ 83 h 619"/>
                <a:gd name="T8" fmla="*/ 744 w 770"/>
                <a:gd name="T9" fmla="*/ 351 h 619"/>
                <a:gd name="T10" fmla="*/ 719 w 770"/>
                <a:gd name="T11" fmla="*/ 619 h 619"/>
                <a:gd name="T12" fmla="*/ 208 w 770"/>
                <a:gd name="T13" fmla="*/ 562 h 619"/>
                <a:gd name="T14" fmla="*/ 0 w 770"/>
                <a:gd name="T15" fmla="*/ 530 h 619"/>
                <a:gd name="T16" fmla="*/ 0 w 770"/>
                <a:gd name="T17" fmla="*/ 53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0" h="619">
                  <a:moveTo>
                    <a:pt x="0" y="530"/>
                  </a:moveTo>
                  <a:lnTo>
                    <a:pt x="92" y="0"/>
                  </a:lnTo>
                  <a:lnTo>
                    <a:pt x="396" y="45"/>
                  </a:lnTo>
                  <a:lnTo>
                    <a:pt x="770" y="83"/>
                  </a:lnTo>
                  <a:lnTo>
                    <a:pt x="744" y="351"/>
                  </a:lnTo>
                  <a:lnTo>
                    <a:pt x="719" y="619"/>
                  </a:lnTo>
                  <a:lnTo>
                    <a:pt x="208" y="562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1128"/>
            <p:cNvSpPr>
              <a:spLocks/>
            </p:cNvSpPr>
            <p:nvPr/>
          </p:nvSpPr>
          <p:spPr bwMode="auto">
            <a:xfrm>
              <a:off x="3883025" y="2085976"/>
              <a:ext cx="782637" cy="515937"/>
            </a:xfrm>
            <a:custGeom>
              <a:avLst/>
              <a:gdLst>
                <a:gd name="T0" fmla="*/ 38 w 768"/>
                <a:gd name="T1" fmla="*/ 0 h 502"/>
                <a:gd name="T2" fmla="*/ 378 w 768"/>
                <a:gd name="T3" fmla="*/ 24 h 502"/>
                <a:gd name="T4" fmla="*/ 756 w 768"/>
                <a:gd name="T5" fmla="*/ 36 h 502"/>
                <a:gd name="T6" fmla="*/ 732 w 768"/>
                <a:gd name="T7" fmla="*/ 83 h 502"/>
                <a:gd name="T8" fmla="*/ 768 w 768"/>
                <a:gd name="T9" fmla="*/ 118 h 502"/>
                <a:gd name="T10" fmla="*/ 766 w 768"/>
                <a:gd name="T11" fmla="*/ 365 h 502"/>
                <a:gd name="T12" fmla="*/ 751 w 768"/>
                <a:gd name="T13" fmla="*/ 363 h 502"/>
                <a:gd name="T14" fmla="*/ 753 w 768"/>
                <a:gd name="T15" fmla="*/ 395 h 502"/>
                <a:gd name="T16" fmla="*/ 764 w 768"/>
                <a:gd name="T17" fmla="*/ 420 h 502"/>
                <a:gd name="T18" fmla="*/ 756 w 768"/>
                <a:gd name="T19" fmla="*/ 443 h 502"/>
                <a:gd name="T20" fmla="*/ 764 w 768"/>
                <a:gd name="T21" fmla="*/ 502 h 502"/>
                <a:gd name="T22" fmla="*/ 747 w 768"/>
                <a:gd name="T23" fmla="*/ 496 h 502"/>
                <a:gd name="T24" fmla="*/ 728 w 768"/>
                <a:gd name="T25" fmla="*/ 473 h 502"/>
                <a:gd name="T26" fmla="*/ 659 w 768"/>
                <a:gd name="T27" fmla="*/ 450 h 502"/>
                <a:gd name="T28" fmla="*/ 593 w 768"/>
                <a:gd name="T29" fmla="*/ 454 h 502"/>
                <a:gd name="T30" fmla="*/ 555 w 768"/>
                <a:gd name="T31" fmla="*/ 426 h 502"/>
                <a:gd name="T32" fmla="*/ 0 w 768"/>
                <a:gd name="T33" fmla="*/ 393 h 502"/>
                <a:gd name="T34" fmla="*/ 38 w 768"/>
                <a:gd name="T35" fmla="*/ 0 h 502"/>
                <a:gd name="T36" fmla="*/ 38 w 768"/>
                <a:gd name="T3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" h="502">
                  <a:moveTo>
                    <a:pt x="38" y="0"/>
                  </a:moveTo>
                  <a:lnTo>
                    <a:pt x="378" y="24"/>
                  </a:lnTo>
                  <a:lnTo>
                    <a:pt x="756" y="36"/>
                  </a:lnTo>
                  <a:lnTo>
                    <a:pt x="732" y="83"/>
                  </a:lnTo>
                  <a:lnTo>
                    <a:pt x="768" y="118"/>
                  </a:lnTo>
                  <a:lnTo>
                    <a:pt x="766" y="365"/>
                  </a:lnTo>
                  <a:lnTo>
                    <a:pt x="751" y="363"/>
                  </a:lnTo>
                  <a:lnTo>
                    <a:pt x="753" y="395"/>
                  </a:lnTo>
                  <a:lnTo>
                    <a:pt x="764" y="420"/>
                  </a:lnTo>
                  <a:lnTo>
                    <a:pt x="756" y="443"/>
                  </a:lnTo>
                  <a:lnTo>
                    <a:pt x="764" y="502"/>
                  </a:lnTo>
                  <a:lnTo>
                    <a:pt x="747" y="496"/>
                  </a:lnTo>
                  <a:lnTo>
                    <a:pt x="728" y="473"/>
                  </a:lnTo>
                  <a:lnTo>
                    <a:pt x="659" y="450"/>
                  </a:lnTo>
                  <a:lnTo>
                    <a:pt x="593" y="454"/>
                  </a:lnTo>
                  <a:lnTo>
                    <a:pt x="555" y="426"/>
                  </a:lnTo>
                  <a:lnTo>
                    <a:pt x="0" y="39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1120"/>
            <p:cNvSpPr>
              <a:spLocks/>
            </p:cNvSpPr>
            <p:nvPr/>
          </p:nvSpPr>
          <p:spPr bwMode="auto">
            <a:xfrm>
              <a:off x="2546350" y="1484313"/>
              <a:ext cx="663575" cy="1055688"/>
            </a:xfrm>
            <a:custGeom>
              <a:avLst/>
              <a:gdLst>
                <a:gd name="T0" fmla="*/ 0 w 654"/>
                <a:gd name="T1" fmla="*/ 909 h 1027"/>
                <a:gd name="T2" fmla="*/ 53 w 654"/>
                <a:gd name="T3" fmla="*/ 692 h 1027"/>
                <a:gd name="T4" fmla="*/ 80 w 654"/>
                <a:gd name="T5" fmla="*/ 633 h 1027"/>
                <a:gd name="T6" fmla="*/ 57 w 654"/>
                <a:gd name="T7" fmla="*/ 605 h 1027"/>
                <a:gd name="T8" fmla="*/ 63 w 654"/>
                <a:gd name="T9" fmla="*/ 578 h 1027"/>
                <a:gd name="T10" fmla="*/ 103 w 654"/>
                <a:gd name="T11" fmla="*/ 542 h 1027"/>
                <a:gd name="T12" fmla="*/ 168 w 654"/>
                <a:gd name="T13" fmla="*/ 445 h 1027"/>
                <a:gd name="T14" fmla="*/ 145 w 654"/>
                <a:gd name="T15" fmla="*/ 413 h 1027"/>
                <a:gd name="T16" fmla="*/ 135 w 654"/>
                <a:gd name="T17" fmla="*/ 388 h 1027"/>
                <a:gd name="T18" fmla="*/ 139 w 654"/>
                <a:gd name="T19" fmla="*/ 333 h 1027"/>
                <a:gd name="T20" fmla="*/ 219 w 654"/>
                <a:gd name="T21" fmla="*/ 0 h 1027"/>
                <a:gd name="T22" fmla="*/ 304 w 654"/>
                <a:gd name="T23" fmla="*/ 19 h 1027"/>
                <a:gd name="T24" fmla="*/ 276 w 654"/>
                <a:gd name="T25" fmla="*/ 149 h 1027"/>
                <a:gd name="T26" fmla="*/ 295 w 654"/>
                <a:gd name="T27" fmla="*/ 194 h 1027"/>
                <a:gd name="T28" fmla="*/ 297 w 654"/>
                <a:gd name="T29" fmla="*/ 223 h 1027"/>
                <a:gd name="T30" fmla="*/ 287 w 654"/>
                <a:gd name="T31" fmla="*/ 228 h 1027"/>
                <a:gd name="T32" fmla="*/ 320 w 654"/>
                <a:gd name="T33" fmla="*/ 259 h 1027"/>
                <a:gd name="T34" fmla="*/ 354 w 654"/>
                <a:gd name="T35" fmla="*/ 342 h 1027"/>
                <a:gd name="T36" fmla="*/ 365 w 654"/>
                <a:gd name="T37" fmla="*/ 417 h 1027"/>
                <a:gd name="T38" fmla="*/ 371 w 654"/>
                <a:gd name="T39" fmla="*/ 457 h 1027"/>
                <a:gd name="T40" fmla="*/ 346 w 654"/>
                <a:gd name="T41" fmla="*/ 495 h 1027"/>
                <a:gd name="T42" fmla="*/ 363 w 654"/>
                <a:gd name="T43" fmla="*/ 512 h 1027"/>
                <a:gd name="T44" fmla="*/ 409 w 654"/>
                <a:gd name="T45" fmla="*/ 487 h 1027"/>
                <a:gd name="T46" fmla="*/ 439 w 654"/>
                <a:gd name="T47" fmla="*/ 618 h 1027"/>
                <a:gd name="T48" fmla="*/ 460 w 654"/>
                <a:gd name="T49" fmla="*/ 626 h 1027"/>
                <a:gd name="T50" fmla="*/ 464 w 654"/>
                <a:gd name="T51" fmla="*/ 664 h 1027"/>
                <a:gd name="T52" fmla="*/ 523 w 654"/>
                <a:gd name="T53" fmla="*/ 679 h 1027"/>
                <a:gd name="T54" fmla="*/ 616 w 654"/>
                <a:gd name="T55" fmla="*/ 679 h 1027"/>
                <a:gd name="T56" fmla="*/ 654 w 654"/>
                <a:gd name="T57" fmla="*/ 696 h 1027"/>
                <a:gd name="T58" fmla="*/ 599 w 654"/>
                <a:gd name="T59" fmla="*/ 1027 h 1027"/>
                <a:gd name="T60" fmla="*/ 299 w 654"/>
                <a:gd name="T61" fmla="*/ 972 h 1027"/>
                <a:gd name="T62" fmla="*/ 0 w 654"/>
                <a:gd name="T63" fmla="*/ 909 h 1027"/>
                <a:gd name="T64" fmla="*/ 0 w 654"/>
                <a:gd name="T65" fmla="*/ 909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4" h="1027">
                  <a:moveTo>
                    <a:pt x="0" y="909"/>
                  </a:moveTo>
                  <a:lnTo>
                    <a:pt x="53" y="692"/>
                  </a:lnTo>
                  <a:lnTo>
                    <a:pt x="80" y="633"/>
                  </a:lnTo>
                  <a:lnTo>
                    <a:pt x="57" y="605"/>
                  </a:lnTo>
                  <a:lnTo>
                    <a:pt x="63" y="578"/>
                  </a:lnTo>
                  <a:lnTo>
                    <a:pt x="103" y="542"/>
                  </a:lnTo>
                  <a:lnTo>
                    <a:pt x="168" y="445"/>
                  </a:lnTo>
                  <a:lnTo>
                    <a:pt x="145" y="413"/>
                  </a:lnTo>
                  <a:lnTo>
                    <a:pt x="135" y="388"/>
                  </a:lnTo>
                  <a:lnTo>
                    <a:pt x="139" y="333"/>
                  </a:lnTo>
                  <a:lnTo>
                    <a:pt x="219" y="0"/>
                  </a:lnTo>
                  <a:lnTo>
                    <a:pt x="304" y="19"/>
                  </a:lnTo>
                  <a:lnTo>
                    <a:pt x="276" y="149"/>
                  </a:lnTo>
                  <a:lnTo>
                    <a:pt x="295" y="194"/>
                  </a:lnTo>
                  <a:lnTo>
                    <a:pt x="297" y="223"/>
                  </a:lnTo>
                  <a:lnTo>
                    <a:pt x="287" y="228"/>
                  </a:lnTo>
                  <a:lnTo>
                    <a:pt x="320" y="259"/>
                  </a:lnTo>
                  <a:lnTo>
                    <a:pt x="354" y="342"/>
                  </a:lnTo>
                  <a:lnTo>
                    <a:pt x="365" y="417"/>
                  </a:lnTo>
                  <a:lnTo>
                    <a:pt x="371" y="457"/>
                  </a:lnTo>
                  <a:lnTo>
                    <a:pt x="346" y="495"/>
                  </a:lnTo>
                  <a:lnTo>
                    <a:pt x="363" y="512"/>
                  </a:lnTo>
                  <a:lnTo>
                    <a:pt x="409" y="487"/>
                  </a:lnTo>
                  <a:lnTo>
                    <a:pt x="439" y="618"/>
                  </a:lnTo>
                  <a:lnTo>
                    <a:pt x="460" y="626"/>
                  </a:lnTo>
                  <a:lnTo>
                    <a:pt x="464" y="664"/>
                  </a:lnTo>
                  <a:lnTo>
                    <a:pt x="523" y="679"/>
                  </a:lnTo>
                  <a:lnTo>
                    <a:pt x="616" y="679"/>
                  </a:lnTo>
                  <a:lnTo>
                    <a:pt x="654" y="696"/>
                  </a:lnTo>
                  <a:lnTo>
                    <a:pt x="599" y="1027"/>
                  </a:lnTo>
                  <a:lnTo>
                    <a:pt x="299" y="972"/>
                  </a:lnTo>
                  <a:lnTo>
                    <a:pt x="0" y="909"/>
                  </a:lnTo>
                  <a:lnTo>
                    <a:pt x="0" y="90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1122"/>
            <p:cNvSpPr>
              <a:spLocks/>
            </p:cNvSpPr>
            <p:nvPr/>
          </p:nvSpPr>
          <p:spPr bwMode="auto">
            <a:xfrm>
              <a:off x="2505075" y="3170237"/>
              <a:ext cx="755650" cy="863600"/>
            </a:xfrm>
            <a:custGeom>
              <a:avLst/>
              <a:gdLst>
                <a:gd name="T0" fmla="*/ 48 w 746"/>
                <a:gd name="T1" fmla="*/ 534 h 840"/>
                <a:gd name="T2" fmla="*/ 29 w 746"/>
                <a:gd name="T3" fmla="*/ 504 h 840"/>
                <a:gd name="T4" fmla="*/ 38 w 746"/>
                <a:gd name="T5" fmla="*/ 456 h 840"/>
                <a:gd name="T6" fmla="*/ 88 w 746"/>
                <a:gd name="T7" fmla="*/ 378 h 840"/>
                <a:gd name="T8" fmla="*/ 124 w 746"/>
                <a:gd name="T9" fmla="*/ 355 h 840"/>
                <a:gd name="T10" fmla="*/ 103 w 746"/>
                <a:gd name="T11" fmla="*/ 327 h 840"/>
                <a:gd name="T12" fmla="*/ 90 w 746"/>
                <a:gd name="T13" fmla="*/ 251 h 840"/>
                <a:gd name="T14" fmla="*/ 105 w 746"/>
                <a:gd name="T15" fmla="*/ 108 h 840"/>
                <a:gd name="T16" fmla="*/ 130 w 746"/>
                <a:gd name="T17" fmla="*/ 101 h 840"/>
                <a:gd name="T18" fmla="*/ 172 w 746"/>
                <a:gd name="T19" fmla="*/ 125 h 840"/>
                <a:gd name="T20" fmla="*/ 208 w 746"/>
                <a:gd name="T21" fmla="*/ 0 h 840"/>
                <a:gd name="T22" fmla="*/ 746 w 746"/>
                <a:gd name="T23" fmla="*/ 89 h 840"/>
                <a:gd name="T24" fmla="*/ 634 w 746"/>
                <a:gd name="T25" fmla="*/ 840 h 840"/>
                <a:gd name="T26" fmla="*/ 468 w 746"/>
                <a:gd name="T27" fmla="*/ 817 h 840"/>
                <a:gd name="T28" fmla="*/ 366 w 746"/>
                <a:gd name="T29" fmla="*/ 789 h 840"/>
                <a:gd name="T30" fmla="*/ 154 w 746"/>
                <a:gd name="T31" fmla="*/ 705 h 840"/>
                <a:gd name="T32" fmla="*/ 0 w 746"/>
                <a:gd name="T33" fmla="*/ 576 h 840"/>
                <a:gd name="T34" fmla="*/ 48 w 746"/>
                <a:gd name="T35" fmla="*/ 534 h 840"/>
                <a:gd name="T36" fmla="*/ 48 w 746"/>
                <a:gd name="T37" fmla="*/ 534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6" h="840">
                  <a:moveTo>
                    <a:pt x="48" y="534"/>
                  </a:moveTo>
                  <a:lnTo>
                    <a:pt x="29" y="504"/>
                  </a:lnTo>
                  <a:lnTo>
                    <a:pt x="38" y="456"/>
                  </a:lnTo>
                  <a:lnTo>
                    <a:pt x="88" y="378"/>
                  </a:lnTo>
                  <a:lnTo>
                    <a:pt x="124" y="355"/>
                  </a:lnTo>
                  <a:lnTo>
                    <a:pt x="103" y="327"/>
                  </a:lnTo>
                  <a:lnTo>
                    <a:pt x="90" y="251"/>
                  </a:lnTo>
                  <a:lnTo>
                    <a:pt x="105" y="108"/>
                  </a:lnTo>
                  <a:lnTo>
                    <a:pt x="130" y="101"/>
                  </a:lnTo>
                  <a:lnTo>
                    <a:pt x="172" y="125"/>
                  </a:lnTo>
                  <a:lnTo>
                    <a:pt x="208" y="0"/>
                  </a:lnTo>
                  <a:lnTo>
                    <a:pt x="746" y="89"/>
                  </a:lnTo>
                  <a:lnTo>
                    <a:pt x="634" y="840"/>
                  </a:lnTo>
                  <a:lnTo>
                    <a:pt x="468" y="817"/>
                  </a:lnTo>
                  <a:lnTo>
                    <a:pt x="366" y="789"/>
                  </a:lnTo>
                  <a:lnTo>
                    <a:pt x="154" y="705"/>
                  </a:lnTo>
                  <a:lnTo>
                    <a:pt x="0" y="576"/>
                  </a:lnTo>
                  <a:lnTo>
                    <a:pt x="48" y="534"/>
                  </a:lnTo>
                  <a:lnTo>
                    <a:pt x="48" y="5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1124"/>
            <p:cNvSpPr>
              <a:spLocks/>
            </p:cNvSpPr>
            <p:nvPr/>
          </p:nvSpPr>
          <p:spPr bwMode="auto">
            <a:xfrm>
              <a:off x="3260725" y="2709863"/>
              <a:ext cx="809625" cy="631825"/>
            </a:xfrm>
            <a:custGeom>
              <a:avLst/>
              <a:gdLst>
                <a:gd name="T0" fmla="*/ 80 w 796"/>
                <a:gd name="T1" fmla="*/ 0 h 612"/>
                <a:gd name="T2" fmla="*/ 591 w 796"/>
                <a:gd name="T3" fmla="*/ 57 h 612"/>
                <a:gd name="T4" fmla="*/ 796 w 796"/>
                <a:gd name="T5" fmla="*/ 74 h 612"/>
                <a:gd name="T6" fmla="*/ 789 w 796"/>
                <a:gd name="T7" fmla="*/ 207 h 612"/>
                <a:gd name="T8" fmla="*/ 760 w 796"/>
                <a:gd name="T9" fmla="*/ 612 h 612"/>
                <a:gd name="T10" fmla="*/ 656 w 796"/>
                <a:gd name="T11" fmla="*/ 605 h 612"/>
                <a:gd name="T12" fmla="*/ 331 w 796"/>
                <a:gd name="T13" fmla="*/ 576 h 612"/>
                <a:gd name="T14" fmla="*/ 0 w 796"/>
                <a:gd name="T15" fmla="*/ 534 h 612"/>
                <a:gd name="T16" fmla="*/ 80 w 796"/>
                <a:gd name="T17" fmla="*/ 0 h 612"/>
                <a:gd name="T18" fmla="*/ 80 w 796"/>
                <a:gd name="T1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612">
                  <a:moveTo>
                    <a:pt x="80" y="0"/>
                  </a:moveTo>
                  <a:lnTo>
                    <a:pt x="591" y="57"/>
                  </a:lnTo>
                  <a:lnTo>
                    <a:pt x="796" y="74"/>
                  </a:lnTo>
                  <a:lnTo>
                    <a:pt x="789" y="207"/>
                  </a:lnTo>
                  <a:lnTo>
                    <a:pt x="760" y="612"/>
                  </a:lnTo>
                  <a:lnTo>
                    <a:pt x="656" y="605"/>
                  </a:lnTo>
                  <a:lnTo>
                    <a:pt x="331" y="576"/>
                  </a:lnTo>
                  <a:lnTo>
                    <a:pt x="0" y="534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1125"/>
            <p:cNvSpPr>
              <a:spLocks/>
            </p:cNvSpPr>
            <p:nvPr/>
          </p:nvSpPr>
          <p:spPr bwMode="auto">
            <a:xfrm>
              <a:off x="3143250" y="3260725"/>
              <a:ext cx="782637" cy="785812"/>
            </a:xfrm>
            <a:custGeom>
              <a:avLst/>
              <a:gdLst>
                <a:gd name="T0" fmla="*/ 97 w 768"/>
                <a:gd name="T1" fmla="*/ 764 h 764"/>
                <a:gd name="T2" fmla="*/ 106 w 768"/>
                <a:gd name="T3" fmla="*/ 707 h 764"/>
                <a:gd name="T4" fmla="*/ 298 w 768"/>
                <a:gd name="T5" fmla="*/ 732 h 764"/>
                <a:gd name="T6" fmla="*/ 290 w 768"/>
                <a:gd name="T7" fmla="*/ 704 h 764"/>
                <a:gd name="T8" fmla="*/ 705 w 768"/>
                <a:gd name="T9" fmla="*/ 742 h 764"/>
                <a:gd name="T10" fmla="*/ 768 w 768"/>
                <a:gd name="T11" fmla="*/ 71 h 764"/>
                <a:gd name="T12" fmla="*/ 443 w 768"/>
                <a:gd name="T13" fmla="*/ 42 h 764"/>
                <a:gd name="T14" fmla="*/ 112 w 768"/>
                <a:gd name="T15" fmla="*/ 0 h 764"/>
                <a:gd name="T16" fmla="*/ 0 w 768"/>
                <a:gd name="T17" fmla="*/ 751 h 764"/>
                <a:gd name="T18" fmla="*/ 97 w 768"/>
                <a:gd name="T19" fmla="*/ 764 h 764"/>
                <a:gd name="T20" fmla="*/ 97 w 768"/>
                <a:gd name="T21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764">
                  <a:moveTo>
                    <a:pt x="97" y="764"/>
                  </a:moveTo>
                  <a:lnTo>
                    <a:pt x="106" y="707"/>
                  </a:lnTo>
                  <a:lnTo>
                    <a:pt x="298" y="732"/>
                  </a:lnTo>
                  <a:lnTo>
                    <a:pt x="290" y="704"/>
                  </a:lnTo>
                  <a:lnTo>
                    <a:pt x="705" y="742"/>
                  </a:lnTo>
                  <a:lnTo>
                    <a:pt x="768" y="71"/>
                  </a:lnTo>
                  <a:lnTo>
                    <a:pt x="443" y="42"/>
                  </a:lnTo>
                  <a:lnTo>
                    <a:pt x="112" y="0"/>
                  </a:lnTo>
                  <a:lnTo>
                    <a:pt x="0" y="751"/>
                  </a:lnTo>
                  <a:lnTo>
                    <a:pt x="97" y="764"/>
                  </a:lnTo>
                  <a:lnTo>
                    <a:pt x="97" y="7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1126"/>
            <p:cNvSpPr>
              <a:spLocks/>
            </p:cNvSpPr>
            <p:nvPr/>
          </p:nvSpPr>
          <p:spPr bwMode="auto">
            <a:xfrm>
              <a:off x="3441700" y="3403600"/>
              <a:ext cx="1547812" cy="1482725"/>
            </a:xfrm>
            <a:custGeom>
              <a:avLst/>
              <a:gdLst>
                <a:gd name="T0" fmla="*/ 0 w 1527"/>
                <a:gd name="T1" fmla="*/ 563 h 1439"/>
                <a:gd name="T2" fmla="*/ 415 w 1527"/>
                <a:gd name="T3" fmla="*/ 601 h 1439"/>
                <a:gd name="T4" fmla="*/ 472 w 1527"/>
                <a:gd name="T5" fmla="*/ 0 h 1439"/>
                <a:gd name="T6" fmla="*/ 803 w 1527"/>
                <a:gd name="T7" fmla="*/ 19 h 1439"/>
                <a:gd name="T8" fmla="*/ 791 w 1527"/>
                <a:gd name="T9" fmla="*/ 277 h 1439"/>
                <a:gd name="T10" fmla="*/ 824 w 1527"/>
                <a:gd name="T11" fmla="*/ 304 h 1439"/>
                <a:gd name="T12" fmla="*/ 854 w 1527"/>
                <a:gd name="T13" fmla="*/ 304 h 1439"/>
                <a:gd name="T14" fmla="*/ 879 w 1527"/>
                <a:gd name="T15" fmla="*/ 329 h 1439"/>
                <a:gd name="T16" fmla="*/ 928 w 1527"/>
                <a:gd name="T17" fmla="*/ 340 h 1439"/>
                <a:gd name="T18" fmla="*/ 1029 w 1527"/>
                <a:gd name="T19" fmla="*/ 384 h 1439"/>
                <a:gd name="T20" fmla="*/ 1046 w 1527"/>
                <a:gd name="T21" fmla="*/ 365 h 1439"/>
                <a:gd name="T22" fmla="*/ 1111 w 1527"/>
                <a:gd name="T23" fmla="*/ 403 h 1439"/>
                <a:gd name="T24" fmla="*/ 1196 w 1527"/>
                <a:gd name="T25" fmla="*/ 401 h 1439"/>
                <a:gd name="T26" fmla="*/ 1255 w 1527"/>
                <a:gd name="T27" fmla="*/ 384 h 1439"/>
                <a:gd name="T28" fmla="*/ 1337 w 1527"/>
                <a:gd name="T29" fmla="*/ 369 h 1439"/>
                <a:gd name="T30" fmla="*/ 1411 w 1527"/>
                <a:gd name="T31" fmla="*/ 409 h 1439"/>
                <a:gd name="T32" fmla="*/ 1423 w 1527"/>
                <a:gd name="T33" fmla="*/ 422 h 1439"/>
                <a:gd name="T34" fmla="*/ 1463 w 1527"/>
                <a:gd name="T35" fmla="*/ 422 h 1439"/>
                <a:gd name="T36" fmla="*/ 1470 w 1527"/>
                <a:gd name="T37" fmla="*/ 635 h 1439"/>
                <a:gd name="T38" fmla="*/ 1527 w 1527"/>
                <a:gd name="T39" fmla="*/ 739 h 1439"/>
                <a:gd name="T40" fmla="*/ 1506 w 1527"/>
                <a:gd name="T41" fmla="*/ 821 h 1439"/>
                <a:gd name="T42" fmla="*/ 1510 w 1527"/>
                <a:gd name="T43" fmla="*/ 889 h 1439"/>
                <a:gd name="T44" fmla="*/ 1485 w 1527"/>
                <a:gd name="T45" fmla="*/ 924 h 1439"/>
                <a:gd name="T46" fmla="*/ 1495 w 1527"/>
                <a:gd name="T47" fmla="*/ 935 h 1439"/>
                <a:gd name="T48" fmla="*/ 1432 w 1527"/>
                <a:gd name="T49" fmla="*/ 954 h 1439"/>
                <a:gd name="T50" fmla="*/ 1383 w 1527"/>
                <a:gd name="T51" fmla="*/ 960 h 1439"/>
                <a:gd name="T52" fmla="*/ 1392 w 1527"/>
                <a:gd name="T53" fmla="*/ 924 h 1439"/>
                <a:gd name="T54" fmla="*/ 1366 w 1527"/>
                <a:gd name="T55" fmla="*/ 945 h 1439"/>
                <a:gd name="T56" fmla="*/ 1367 w 1527"/>
                <a:gd name="T57" fmla="*/ 986 h 1439"/>
                <a:gd name="T58" fmla="*/ 1333 w 1527"/>
                <a:gd name="T59" fmla="*/ 1030 h 1439"/>
                <a:gd name="T60" fmla="*/ 1153 w 1527"/>
                <a:gd name="T61" fmla="*/ 1121 h 1439"/>
                <a:gd name="T62" fmla="*/ 1096 w 1527"/>
                <a:gd name="T63" fmla="*/ 1180 h 1439"/>
                <a:gd name="T64" fmla="*/ 1042 w 1527"/>
                <a:gd name="T65" fmla="*/ 1308 h 1439"/>
                <a:gd name="T66" fmla="*/ 1086 w 1527"/>
                <a:gd name="T67" fmla="*/ 1439 h 1439"/>
                <a:gd name="T68" fmla="*/ 1044 w 1527"/>
                <a:gd name="T69" fmla="*/ 1439 h 1439"/>
                <a:gd name="T70" fmla="*/ 848 w 1527"/>
                <a:gd name="T71" fmla="*/ 1370 h 1439"/>
                <a:gd name="T72" fmla="*/ 827 w 1527"/>
                <a:gd name="T73" fmla="*/ 1313 h 1439"/>
                <a:gd name="T74" fmla="*/ 807 w 1527"/>
                <a:gd name="T75" fmla="*/ 1289 h 1439"/>
                <a:gd name="T76" fmla="*/ 801 w 1527"/>
                <a:gd name="T77" fmla="*/ 1213 h 1439"/>
                <a:gd name="T78" fmla="*/ 763 w 1527"/>
                <a:gd name="T79" fmla="*/ 1186 h 1439"/>
                <a:gd name="T80" fmla="*/ 658 w 1527"/>
                <a:gd name="T81" fmla="*/ 984 h 1439"/>
                <a:gd name="T82" fmla="*/ 607 w 1527"/>
                <a:gd name="T83" fmla="*/ 946 h 1439"/>
                <a:gd name="T84" fmla="*/ 592 w 1527"/>
                <a:gd name="T85" fmla="*/ 914 h 1439"/>
                <a:gd name="T86" fmla="*/ 438 w 1527"/>
                <a:gd name="T87" fmla="*/ 907 h 1439"/>
                <a:gd name="T88" fmla="*/ 356 w 1527"/>
                <a:gd name="T89" fmla="*/ 1002 h 1439"/>
                <a:gd name="T90" fmla="*/ 217 w 1527"/>
                <a:gd name="T91" fmla="*/ 903 h 1439"/>
                <a:gd name="T92" fmla="*/ 175 w 1527"/>
                <a:gd name="T93" fmla="*/ 766 h 1439"/>
                <a:gd name="T94" fmla="*/ 42 w 1527"/>
                <a:gd name="T95" fmla="*/ 639 h 1439"/>
                <a:gd name="T96" fmla="*/ 27 w 1527"/>
                <a:gd name="T97" fmla="*/ 597 h 1439"/>
                <a:gd name="T98" fmla="*/ 8 w 1527"/>
                <a:gd name="T99" fmla="*/ 591 h 1439"/>
                <a:gd name="T100" fmla="*/ 0 w 1527"/>
                <a:gd name="T101" fmla="*/ 563 h 1439"/>
                <a:gd name="T102" fmla="*/ 0 w 1527"/>
                <a:gd name="T103" fmla="*/ 563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7" h="1439">
                  <a:moveTo>
                    <a:pt x="0" y="563"/>
                  </a:moveTo>
                  <a:lnTo>
                    <a:pt x="415" y="601"/>
                  </a:lnTo>
                  <a:lnTo>
                    <a:pt x="472" y="0"/>
                  </a:lnTo>
                  <a:lnTo>
                    <a:pt x="803" y="19"/>
                  </a:lnTo>
                  <a:lnTo>
                    <a:pt x="791" y="277"/>
                  </a:lnTo>
                  <a:lnTo>
                    <a:pt x="824" y="304"/>
                  </a:lnTo>
                  <a:lnTo>
                    <a:pt x="854" y="304"/>
                  </a:lnTo>
                  <a:lnTo>
                    <a:pt x="879" y="329"/>
                  </a:lnTo>
                  <a:lnTo>
                    <a:pt x="928" y="340"/>
                  </a:lnTo>
                  <a:lnTo>
                    <a:pt x="1029" y="384"/>
                  </a:lnTo>
                  <a:lnTo>
                    <a:pt x="1046" y="365"/>
                  </a:lnTo>
                  <a:lnTo>
                    <a:pt x="1111" y="403"/>
                  </a:lnTo>
                  <a:lnTo>
                    <a:pt x="1196" y="401"/>
                  </a:lnTo>
                  <a:lnTo>
                    <a:pt x="1255" y="384"/>
                  </a:lnTo>
                  <a:lnTo>
                    <a:pt x="1337" y="369"/>
                  </a:lnTo>
                  <a:lnTo>
                    <a:pt x="1411" y="409"/>
                  </a:lnTo>
                  <a:lnTo>
                    <a:pt x="1423" y="422"/>
                  </a:lnTo>
                  <a:lnTo>
                    <a:pt x="1463" y="422"/>
                  </a:lnTo>
                  <a:lnTo>
                    <a:pt x="1470" y="635"/>
                  </a:lnTo>
                  <a:lnTo>
                    <a:pt x="1527" y="739"/>
                  </a:lnTo>
                  <a:lnTo>
                    <a:pt x="1506" y="821"/>
                  </a:lnTo>
                  <a:lnTo>
                    <a:pt x="1510" y="889"/>
                  </a:lnTo>
                  <a:lnTo>
                    <a:pt x="1485" y="924"/>
                  </a:lnTo>
                  <a:lnTo>
                    <a:pt x="1495" y="935"/>
                  </a:lnTo>
                  <a:lnTo>
                    <a:pt x="1432" y="954"/>
                  </a:lnTo>
                  <a:lnTo>
                    <a:pt x="1383" y="960"/>
                  </a:lnTo>
                  <a:lnTo>
                    <a:pt x="1392" y="924"/>
                  </a:lnTo>
                  <a:lnTo>
                    <a:pt x="1366" y="945"/>
                  </a:lnTo>
                  <a:lnTo>
                    <a:pt x="1367" y="986"/>
                  </a:lnTo>
                  <a:lnTo>
                    <a:pt x="1333" y="1030"/>
                  </a:lnTo>
                  <a:lnTo>
                    <a:pt x="1153" y="1121"/>
                  </a:lnTo>
                  <a:lnTo>
                    <a:pt x="1096" y="1180"/>
                  </a:lnTo>
                  <a:lnTo>
                    <a:pt x="1042" y="1308"/>
                  </a:lnTo>
                  <a:lnTo>
                    <a:pt x="1086" y="1439"/>
                  </a:lnTo>
                  <a:lnTo>
                    <a:pt x="1044" y="1439"/>
                  </a:lnTo>
                  <a:lnTo>
                    <a:pt x="848" y="1370"/>
                  </a:lnTo>
                  <a:lnTo>
                    <a:pt x="827" y="1313"/>
                  </a:lnTo>
                  <a:lnTo>
                    <a:pt x="807" y="1289"/>
                  </a:lnTo>
                  <a:lnTo>
                    <a:pt x="801" y="1213"/>
                  </a:lnTo>
                  <a:lnTo>
                    <a:pt x="763" y="1186"/>
                  </a:lnTo>
                  <a:lnTo>
                    <a:pt x="658" y="984"/>
                  </a:lnTo>
                  <a:lnTo>
                    <a:pt x="607" y="946"/>
                  </a:lnTo>
                  <a:lnTo>
                    <a:pt x="592" y="914"/>
                  </a:lnTo>
                  <a:lnTo>
                    <a:pt x="438" y="907"/>
                  </a:lnTo>
                  <a:lnTo>
                    <a:pt x="356" y="1002"/>
                  </a:lnTo>
                  <a:lnTo>
                    <a:pt x="217" y="903"/>
                  </a:lnTo>
                  <a:lnTo>
                    <a:pt x="175" y="766"/>
                  </a:lnTo>
                  <a:lnTo>
                    <a:pt x="42" y="639"/>
                  </a:lnTo>
                  <a:lnTo>
                    <a:pt x="27" y="597"/>
                  </a:lnTo>
                  <a:lnTo>
                    <a:pt x="8" y="591"/>
                  </a:lnTo>
                  <a:lnTo>
                    <a:pt x="0" y="563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1129"/>
            <p:cNvSpPr>
              <a:spLocks/>
            </p:cNvSpPr>
            <p:nvPr/>
          </p:nvSpPr>
          <p:spPr bwMode="auto">
            <a:xfrm>
              <a:off x="3860800" y="2490788"/>
              <a:ext cx="914400" cy="455613"/>
            </a:xfrm>
            <a:custGeom>
              <a:avLst/>
              <a:gdLst>
                <a:gd name="T0" fmla="*/ 25 w 901"/>
                <a:gd name="T1" fmla="*/ 0 h 439"/>
                <a:gd name="T2" fmla="*/ 580 w 901"/>
                <a:gd name="T3" fmla="*/ 33 h 439"/>
                <a:gd name="T4" fmla="*/ 618 w 901"/>
                <a:gd name="T5" fmla="*/ 61 h 439"/>
                <a:gd name="T6" fmla="*/ 684 w 901"/>
                <a:gd name="T7" fmla="*/ 57 h 439"/>
                <a:gd name="T8" fmla="*/ 753 w 901"/>
                <a:gd name="T9" fmla="*/ 80 h 439"/>
                <a:gd name="T10" fmla="*/ 772 w 901"/>
                <a:gd name="T11" fmla="*/ 103 h 439"/>
                <a:gd name="T12" fmla="*/ 789 w 901"/>
                <a:gd name="T13" fmla="*/ 109 h 439"/>
                <a:gd name="T14" fmla="*/ 819 w 901"/>
                <a:gd name="T15" fmla="*/ 192 h 439"/>
                <a:gd name="T16" fmla="*/ 819 w 901"/>
                <a:gd name="T17" fmla="*/ 217 h 439"/>
                <a:gd name="T18" fmla="*/ 840 w 901"/>
                <a:gd name="T19" fmla="*/ 257 h 439"/>
                <a:gd name="T20" fmla="*/ 850 w 901"/>
                <a:gd name="T21" fmla="*/ 320 h 439"/>
                <a:gd name="T22" fmla="*/ 844 w 901"/>
                <a:gd name="T23" fmla="*/ 339 h 439"/>
                <a:gd name="T24" fmla="*/ 857 w 901"/>
                <a:gd name="T25" fmla="*/ 359 h 439"/>
                <a:gd name="T26" fmla="*/ 901 w 901"/>
                <a:gd name="T27" fmla="*/ 439 h 439"/>
                <a:gd name="T28" fmla="*/ 500 w 901"/>
                <a:gd name="T29" fmla="*/ 435 h 439"/>
                <a:gd name="T30" fmla="*/ 198 w 901"/>
                <a:gd name="T31" fmla="*/ 418 h 439"/>
                <a:gd name="T32" fmla="*/ 205 w 901"/>
                <a:gd name="T33" fmla="*/ 285 h 439"/>
                <a:gd name="T34" fmla="*/ 0 w 901"/>
                <a:gd name="T35" fmla="*/ 268 h 439"/>
                <a:gd name="T36" fmla="*/ 25 w 901"/>
                <a:gd name="T37" fmla="*/ 0 h 439"/>
                <a:gd name="T38" fmla="*/ 25 w 901"/>
                <a:gd name="T3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1" h="439">
                  <a:moveTo>
                    <a:pt x="25" y="0"/>
                  </a:moveTo>
                  <a:lnTo>
                    <a:pt x="580" y="33"/>
                  </a:lnTo>
                  <a:lnTo>
                    <a:pt x="618" y="61"/>
                  </a:lnTo>
                  <a:lnTo>
                    <a:pt x="684" y="57"/>
                  </a:lnTo>
                  <a:lnTo>
                    <a:pt x="753" y="80"/>
                  </a:lnTo>
                  <a:lnTo>
                    <a:pt x="772" y="103"/>
                  </a:lnTo>
                  <a:lnTo>
                    <a:pt x="789" y="109"/>
                  </a:lnTo>
                  <a:lnTo>
                    <a:pt x="819" y="192"/>
                  </a:lnTo>
                  <a:lnTo>
                    <a:pt x="819" y="217"/>
                  </a:lnTo>
                  <a:lnTo>
                    <a:pt x="840" y="257"/>
                  </a:lnTo>
                  <a:lnTo>
                    <a:pt x="850" y="320"/>
                  </a:lnTo>
                  <a:lnTo>
                    <a:pt x="844" y="339"/>
                  </a:lnTo>
                  <a:lnTo>
                    <a:pt x="857" y="359"/>
                  </a:lnTo>
                  <a:lnTo>
                    <a:pt x="901" y="439"/>
                  </a:lnTo>
                  <a:lnTo>
                    <a:pt x="500" y="435"/>
                  </a:lnTo>
                  <a:lnTo>
                    <a:pt x="198" y="418"/>
                  </a:lnTo>
                  <a:lnTo>
                    <a:pt x="205" y="285"/>
                  </a:lnTo>
                  <a:lnTo>
                    <a:pt x="0" y="268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1130"/>
            <p:cNvSpPr>
              <a:spLocks/>
            </p:cNvSpPr>
            <p:nvPr/>
          </p:nvSpPr>
          <p:spPr bwMode="auto">
            <a:xfrm>
              <a:off x="4035425" y="2925763"/>
              <a:ext cx="822325" cy="436563"/>
            </a:xfrm>
            <a:custGeom>
              <a:avLst/>
              <a:gdLst>
                <a:gd name="T0" fmla="*/ 29 w 812"/>
                <a:gd name="T1" fmla="*/ 0 h 426"/>
                <a:gd name="T2" fmla="*/ 331 w 812"/>
                <a:gd name="T3" fmla="*/ 17 h 426"/>
                <a:gd name="T4" fmla="*/ 732 w 812"/>
                <a:gd name="T5" fmla="*/ 21 h 426"/>
                <a:gd name="T6" fmla="*/ 755 w 812"/>
                <a:gd name="T7" fmla="*/ 40 h 426"/>
                <a:gd name="T8" fmla="*/ 766 w 812"/>
                <a:gd name="T9" fmla="*/ 36 h 426"/>
                <a:gd name="T10" fmla="*/ 782 w 812"/>
                <a:gd name="T11" fmla="*/ 57 h 426"/>
                <a:gd name="T12" fmla="*/ 768 w 812"/>
                <a:gd name="T13" fmla="*/ 57 h 426"/>
                <a:gd name="T14" fmla="*/ 755 w 812"/>
                <a:gd name="T15" fmla="*/ 86 h 426"/>
                <a:gd name="T16" fmla="*/ 787 w 812"/>
                <a:gd name="T17" fmla="*/ 132 h 426"/>
                <a:gd name="T18" fmla="*/ 812 w 812"/>
                <a:gd name="T19" fmla="*/ 137 h 426"/>
                <a:gd name="T20" fmla="*/ 808 w 812"/>
                <a:gd name="T21" fmla="*/ 424 h 426"/>
                <a:gd name="T22" fmla="*/ 464 w 812"/>
                <a:gd name="T23" fmla="*/ 426 h 426"/>
                <a:gd name="T24" fmla="*/ 0 w 812"/>
                <a:gd name="T25" fmla="*/ 405 h 426"/>
                <a:gd name="T26" fmla="*/ 29 w 812"/>
                <a:gd name="T27" fmla="*/ 0 h 426"/>
                <a:gd name="T28" fmla="*/ 29 w 812"/>
                <a:gd name="T2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2" h="426">
                  <a:moveTo>
                    <a:pt x="29" y="0"/>
                  </a:moveTo>
                  <a:lnTo>
                    <a:pt x="331" y="17"/>
                  </a:lnTo>
                  <a:lnTo>
                    <a:pt x="732" y="21"/>
                  </a:lnTo>
                  <a:lnTo>
                    <a:pt x="755" y="40"/>
                  </a:lnTo>
                  <a:lnTo>
                    <a:pt x="766" y="36"/>
                  </a:lnTo>
                  <a:lnTo>
                    <a:pt x="782" y="57"/>
                  </a:lnTo>
                  <a:lnTo>
                    <a:pt x="768" y="57"/>
                  </a:lnTo>
                  <a:lnTo>
                    <a:pt x="755" y="86"/>
                  </a:lnTo>
                  <a:lnTo>
                    <a:pt x="787" y="132"/>
                  </a:lnTo>
                  <a:lnTo>
                    <a:pt x="812" y="137"/>
                  </a:lnTo>
                  <a:lnTo>
                    <a:pt x="808" y="424"/>
                  </a:lnTo>
                  <a:lnTo>
                    <a:pt x="464" y="426"/>
                  </a:lnTo>
                  <a:lnTo>
                    <a:pt x="0" y="40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1131"/>
            <p:cNvSpPr>
              <a:spLocks/>
            </p:cNvSpPr>
            <p:nvPr/>
          </p:nvSpPr>
          <p:spPr bwMode="auto">
            <a:xfrm>
              <a:off x="3917950" y="3335337"/>
              <a:ext cx="958850" cy="490538"/>
            </a:xfrm>
            <a:custGeom>
              <a:avLst/>
              <a:gdLst>
                <a:gd name="T0" fmla="*/ 6 w 943"/>
                <a:gd name="T1" fmla="*/ 0 h 479"/>
                <a:gd name="T2" fmla="*/ 110 w 943"/>
                <a:gd name="T3" fmla="*/ 7 h 479"/>
                <a:gd name="T4" fmla="*/ 574 w 943"/>
                <a:gd name="T5" fmla="*/ 28 h 479"/>
                <a:gd name="T6" fmla="*/ 918 w 943"/>
                <a:gd name="T7" fmla="*/ 26 h 479"/>
                <a:gd name="T8" fmla="*/ 922 w 943"/>
                <a:gd name="T9" fmla="*/ 97 h 479"/>
                <a:gd name="T10" fmla="*/ 943 w 943"/>
                <a:gd name="T11" fmla="*/ 247 h 479"/>
                <a:gd name="T12" fmla="*/ 939 w 943"/>
                <a:gd name="T13" fmla="*/ 479 h 479"/>
                <a:gd name="T14" fmla="*/ 865 w 943"/>
                <a:gd name="T15" fmla="*/ 439 h 479"/>
                <a:gd name="T16" fmla="*/ 783 w 943"/>
                <a:gd name="T17" fmla="*/ 454 h 479"/>
                <a:gd name="T18" fmla="*/ 724 w 943"/>
                <a:gd name="T19" fmla="*/ 471 h 479"/>
                <a:gd name="T20" fmla="*/ 639 w 943"/>
                <a:gd name="T21" fmla="*/ 473 h 479"/>
                <a:gd name="T22" fmla="*/ 574 w 943"/>
                <a:gd name="T23" fmla="*/ 435 h 479"/>
                <a:gd name="T24" fmla="*/ 557 w 943"/>
                <a:gd name="T25" fmla="*/ 454 h 479"/>
                <a:gd name="T26" fmla="*/ 456 w 943"/>
                <a:gd name="T27" fmla="*/ 410 h 479"/>
                <a:gd name="T28" fmla="*/ 407 w 943"/>
                <a:gd name="T29" fmla="*/ 399 h 479"/>
                <a:gd name="T30" fmla="*/ 382 w 943"/>
                <a:gd name="T31" fmla="*/ 376 h 479"/>
                <a:gd name="T32" fmla="*/ 352 w 943"/>
                <a:gd name="T33" fmla="*/ 374 h 479"/>
                <a:gd name="T34" fmla="*/ 319 w 943"/>
                <a:gd name="T35" fmla="*/ 347 h 479"/>
                <a:gd name="T36" fmla="*/ 331 w 943"/>
                <a:gd name="T37" fmla="*/ 89 h 479"/>
                <a:gd name="T38" fmla="*/ 0 w 943"/>
                <a:gd name="T39" fmla="*/ 70 h 479"/>
                <a:gd name="T40" fmla="*/ 6 w 943"/>
                <a:gd name="T41" fmla="*/ 0 h 479"/>
                <a:gd name="T42" fmla="*/ 6 w 943"/>
                <a:gd name="T4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3" h="479">
                  <a:moveTo>
                    <a:pt x="6" y="0"/>
                  </a:moveTo>
                  <a:lnTo>
                    <a:pt x="110" y="7"/>
                  </a:lnTo>
                  <a:lnTo>
                    <a:pt x="574" y="28"/>
                  </a:lnTo>
                  <a:lnTo>
                    <a:pt x="918" y="26"/>
                  </a:lnTo>
                  <a:lnTo>
                    <a:pt x="922" y="97"/>
                  </a:lnTo>
                  <a:lnTo>
                    <a:pt x="943" y="247"/>
                  </a:lnTo>
                  <a:lnTo>
                    <a:pt x="939" y="479"/>
                  </a:lnTo>
                  <a:lnTo>
                    <a:pt x="865" y="439"/>
                  </a:lnTo>
                  <a:lnTo>
                    <a:pt x="783" y="454"/>
                  </a:lnTo>
                  <a:lnTo>
                    <a:pt x="724" y="471"/>
                  </a:lnTo>
                  <a:lnTo>
                    <a:pt x="639" y="473"/>
                  </a:lnTo>
                  <a:lnTo>
                    <a:pt x="574" y="435"/>
                  </a:lnTo>
                  <a:lnTo>
                    <a:pt x="557" y="454"/>
                  </a:lnTo>
                  <a:lnTo>
                    <a:pt x="456" y="410"/>
                  </a:lnTo>
                  <a:lnTo>
                    <a:pt x="407" y="399"/>
                  </a:lnTo>
                  <a:lnTo>
                    <a:pt x="382" y="376"/>
                  </a:lnTo>
                  <a:lnTo>
                    <a:pt x="352" y="374"/>
                  </a:lnTo>
                  <a:lnTo>
                    <a:pt x="319" y="347"/>
                  </a:lnTo>
                  <a:lnTo>
                    <a:pt x="331" y="89"/>
                  </a:lnTo>
                  <a:lnTo>
                    <a:pt x="0" y="7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1133"/>
            <p:cNvSpPr>
              <a:spLocks/>
            </p:cNvSpPr>
            <p:nvPr/>
          </p:nvSpPr>
          <p:spPr bwMode="auto">
            <a:xfrm>
              <a:off x="4651376" y="2454276"/>
              <a:ext cx="660400" cy="431800"/>
            </a:xfrm>
            <a:custGeom>
              <a:avLst/>
              <a:gdLst>
                <a:gd name="T0" fmla="*/ 2 w 652"/>
                <a:gd name="T1" fmla="*/ 40 h 420"/>
                <a:gd name="T2" fmla="*/ 13 w 652"/>
                <a:gd name="T3" fmla="*/ 65 h 420"/>
                <a:gd name="T4" fmla="*/ 5 w 652"/>
                <a:gd name="T5" fmla="*/ 88 h 420"/>
                <a:gd name="T6" fmla="*/ 13 w 652"/>
                <a:gd name="T7" fmla="*/ 147 h 420"/>
                <a:gd name="T8" fmla="*/ 43 w 652"/>
                <a:gd name="T9" fmla="*/ 230 h 420"/>
                <a:gd name="T10" fmla="*/ 43 w 652"/>
                <a:gd name="T11" fmla="*/ 255 h 420"/>
                <a:gd name="T12" fmla="*/ 64 w 652"/>
                <a:gd name="T13" fmla="*/ 295 h 420"/>
                <a:gd name="T14" fmla="*/ 74 w 652"/>
                <a:gd name="T15" fmla="*/ 358 h 420"/>
                <a:gd name="T16" fmla="*/ 68 w 652"/>
                <a:gd name="T17" fmla="*/ 377 h 420"/>
                <a:gd name="T18" fmla="*/ 81 w 652"/>
                <a:gd name="T19" fmla="*/ 397 h 420"/>
                <a:gd name="T20" fmla="*/ 504 w 652"/>
                <a:gd name="T21" fmla="*/ 388 h 420"/>
                <a:gd name="T22" fmla="*/ 534 w 652"/>
                <a:gd name="T23" fmla="*/ 420 h 420"/>
                <a:gd name="T24" fmla="*/ 578 w 652"/>
                <a:gd name="T25" fmla="*/ 325 h 420"/>
                <a:gd name="T26" fmla="*/ 564 w 652"/>
                <a:gd name="T27" fmla="*/ 289 h 420"/>
                <a:gd name="T28" fmla="*/ 639 w 652"/>
                <a:gd name="T29" fmla="*/ 232 h 420"/>
                <a:gd name="T30" fmla="*/ 652 w 652"/>
                <a:gd name="T31" fmla="*/ 190 h 420"/>
                <a:gd name="T32" fmla="*/ 599 w 652"/>
                <a:gd name="T33" fmla="*/ 129 h 420"/>
                <a:gd name="T34" fmla="*/ 545 w 652"/>
                <a:gd name="T35" fmla="*/ 67 h 420"/>
                <a:gd name="T36" fmla="*/ 534 w 652"/>
                <a:gd name="T37" fmla="*/ 0 h 420"/>
                <a:gd name="T38" fmla="*/ 15 w 652"/>
                <a:gd name="T39" fmla="*/ 10 h 420"/>
                <a:gd name="T40" fmla="*/ 0 w 652"/>
                <a:gd name="T41" fmla="*/ 8 h 420"/>
                <a:gd name="T42" fmla="*/ 2 w 652"/>
                <a:gd name="T43" fmla="*/ 40 h 420"/>
                <a:gd name="T44" fmla="*/ 2 w 652"/>
                <a:gd name="T45" fmla="*/ 4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2" h="420">
                  <a:moveTo>
                    <a:pt x="2" y="40"/>
                  </a:moveTo>
                  <a:lnTo>
                    <a:pt x="13" y="65"/>
                  </a:lnTo>
                  <a:lnTo>
                    <a:pt x="5" y="88"/>
                  </a:lnTo>
                  <a:lnTo>
                    <a:pt x="13" y="147"/>
                  </a:lnTo>
                  <a:lnTo>
                    <a:pt x="43" y="230"/>
                  </a:lnTo>
                  <a:lnTo>
                    <a:pt x="43" y="255"/>
                  </a:lnTo>
                  <a:lnTo>
                    <a:pt x="64" y="295"/>
                  </a:lnTo>
                  <a:lnTo>
                    <a:pt x="74" y="358"/>
                  </a:lnTo>
                  <a:lnTo>
                    <a:pt x="68" y="377"/>
                  </a:lnTo>
                  <a:lnTo>
                    <a:pt x="81" y="397"/>
                  </a:lnTo>
                  <a:lnTo>
                    <a:pt x="504" y="388"/>
                  </a:lnTo>
                  <a:lnTo>
                    <a:pt x="534" y="420"/>
                  </a:lnTo>
                  <a:lnTo>
                    <a:pt x="578" y="325"/>
                  </a:lnTo>
                  <a:lnTo>
                    <a:pt x="564" y="289"/>
                  </a:lnTo>
                  <a:lnTo>
                    <a:pt x="639" y="232"/>
                  </a:lnTo>
                  <a:lnTo>
                    <a:pt x="652" y="190"/>
                  </a:lnTo>
                  <a:lnTo>
                    <a:pt x="599" y="129"/>
                  </a:lnTo>
                  <a:lnTo>
                    <a:pt x="545" y="67"/>
                  </a:lnTo>
                  <a:lnTo>
                    <a:pt x="534" y="0"/>
                  </a:lnTo>
                  <a:lnTo>
                    <a:pt x="15" y="10"/>
                  </a:lnTo>
                  <a:lnTo>
                    <a:pt x="0" y="8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4857751" y="3419475"/>
              <a:ext cx="558800" cy="495300"/>
            </a:xfrm>
            <a:custGeom>
              <a:avLst/>
              <a:gdLst>
                <a:gd name="T0" fmla="*/ 21 w 551"/>
                <a:gd name="T1" fmla="*/ 166 h 481"/>
                <a:gd name="T2" fmla="*/ 17 w 551"/>
                <a:gd name="T3" fmla="*/ 398 h 481"/>
                <a:gd name="T4" fmla="*/ 29 w 551"/>
                <a:gd name="T5" fmla="*/ 411 h 481"/>
                <a:gd name="T6" fmla="*/ 69 w 551"/>
                <a:gd name="T7" fmla="*/ 411 h 481"/>
                <a:gd name="T8" fmla="*/ 70 w 551"/>
                <a:gd name="T9" fmla="*/ 481 h 481"/>
                <a:gd name="T10" fmla="*/ 397 w 551"/>
                <a:gd name="T11" fmla="*/ 477 h 481"/>
                <a:gd name="T12" fmla="*/ 392 w 551"/>
                <a:gd name="T13" fmla="*/ 405 h 481"/>
                <a:gd name="T14" fmla="*/ 418 w 551"/>
                <a:gd name="T15" fmla="*/ 325 h 481"/>
                <a:gd name="T16" fmla="*/ 460 w 551"/>
                <a:gd name="T17" fmla="*/ 270 h 481"/>
                <a:gd name="T18" fmla="*/ 456 w 551"/>
                <a:gd name="T19" fmla="*/ 255 h 481"/>
                <a:gd name="T20" fmla="*/ 487 w 551"/>
                <a:gd name="T21" fmla="*/ 204 h 481"/>
                <a:gd name="T22" fmla="*/ 504 w 551"/>
                <a:gd name="T23" fmla="*/ 149 h 481"/>
                <a:gd name="T24" fmla="*/ 498 w 551"/>
                <a:gd name="T25" fmla="*/ 145 h 481"/>
                <a:gd name="T26" fmla="*/ 525 w 551"/>
                <a:gd name="T27" fmla="*/ 124 h 481"/>
                <a:gd name="T28" fmla="*/ 551 w 551"/>
                <a:gd name="T29" fmla="*/ 76 h 481"/>
                <a:gd name="T30" fmla="*/ 542 w 551"/>
                <a:gd name="T31" fmla="*/ 65 h 481"/>
                <a:gd name="T32" fmla="*/ 468 w 551"/>
                <a:gd name="T33" fmla="*/ 69 h 481"/>
                <a:gd name="T34" fmla="*/ 489 w 551"/>
                <a:gd name="T35" fmla="*/ 42 h 481"/>
                <a:gd name="T36" fmla="*/ 483 w 551"/>
                <a:gd name="T37" fmla="*/ 0 h 481"/>
                <a:gd name="T38" fmla="*/ 0 w 551"/>
                <a:gd name="T39" fmla="*/ 16 h 481"/>
                <a:gd name="T40" fmla="*/ 21 w 551"/>
                <a:gd name="T41" fmla="*/ 166 h 481"/>
                <a:gd name="T42" fmla="*/ 21 w 551"/>
                <a:gd name="T43" fmla="*/ 16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1" h="481">
                  <a:moveTo>
                    <a:pt x="21" y="166"/>
                  </a:moveTo>
                  <a:lnTo>
                    <a:pt x="17" y="398"/>
                  </a:lnTo>
                  <a:lnTo>
                    <a:pt x="29" y="411"/>
                  </a:lnTo>
                  <a:lnTo>
                    <a:pt x="69" y="411"/>
                  </a:lnTo>
                  <a:lnTo>
                    <a:pt x="70" y="481"/>
                  </a:lnTo>
                  <a:lnTo>
                    <a:pt x="397" y="477"/>
                  </a:lnTo>
                  <a:lnTo>
                    <a:pt x="392" y="405"/>
                  </a:lnTo>
                  <a:lnTo>
                    <a:pt x="418" y="325"/>
                  </a:lnTo>
                  <a:lnTo>
                    <a:pt x="460" y="270"/>
                  </a:lnTo>
                  <a:lnTo>
                    <a:pt x="456" y="255"/>
                  </a:lnTo>
                  <a:lnTo>
                    <a:pt x="487" y="204"/>
                  </a:lnTo>
                  <a:lnTo>
                    <a:pt x="504" y="149"/>
                  </a:lnTo>
                  <a:lnTo>
                    <a:pt x="498" y="145"/>
                  </a:lnTo>
                  <a:lnTo>
                    <a:pt x="525" y="124"/>
                  </a:lnTo>
                  <a:lnTo>
                    <a:pt x="551" y="76"/>
                  </a:lnTo>
                  <a:lnTo>
                    <a:pt x="542" y="65"/>
                  </a:lnTo>
                  <a:lnTo>
                    <a:pt x="468" y="69"/>
                  </a:lnTo>
                  <a:lnTo>
                    <a:pt x="489" y="42"/>
                  </a:lnTo>
                  <a:lnTo>
                    <a:pt x="483" y="0"/>
                  </a:lnTo>
                  <a:lnTo>
                    <a:pt x="0" y="16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4930776" y="3910012"/>
              <a:ext cx="635000" cy="544513"/>
            </a:xfrm>
            <a:custGeom>
              <a:avLst/>
              <a:gdLst>
                <a:gd name="T0" fmla="*/ 0 w 624"/>
                <a:gd name="T1" fmla="*/ 4 h 529"/>
                <a:gd name="T2" fmla="*/ 6 w 624"/>
                <a:gd name="T3" fmla="*/ 147 h 529"/>
                <a:gd name="T4" fmla="*/ 63 w 624"/>
                <a:gd name="T5" fmla="*/ 251 h 529"/>
                <a:gd name="T6" fmla="*/ 42 w 624"/>
                <a:gd name="T7" fmla="*/ 333 h 529"/>
                <a:gd name="T8" fmla="*/ 46 w 624"/>
                <a:gd name="T9" fmla="*/ 401 h 529"/>
                <a:gd name="T10" fmla="*/ 21 w 624"/>
                <a:gd name="T11" fmla="*/ 436 h 529"/>
                <a:gd name="T12" fmla="*/ 31 w 624"/>
                <a:gd name="T13" fmla="*/ 447 h 529"/>
                <a:gd name="T14" fmla="*/ 114 w 624"/>
                <a:gd name="T15" fmla="*/ 438 h 529"/>
                <a:gd name="T16" fmla="*/ 217 w 624"/>
                <a:gd name="T17" fmla="*/ 464 h 529"/>
                <a:gd name="T18" fmla="*/ 251 w 624"/>
                <a:gd name="T19" fmla="*/ 438 h 529"/>
                <a:gd name="T20" fmla="*/ 352 w 624"/>
                <a:gd name="T21" fmla="*/ 479 h 529"/>
                <a:gd name="T22" fmla="*/ 360 w 624"/>
                <a:gd name="T23" fmla="*/ 502 h 529"/>
                <a:gd name="T24" fmla="*/ 398 w 624"/>
                <a:gd name="T25" fmla="*/ 519 h 529"/>
                <a:gd name="T26" fmla="*/ 419 w 624"/>
                <a:gd name="T27" fmla="*/ 498 h 529"/>
                <a:gd name="T28" fmla="*/ 466 w 624"/>
                <a:gd name="T29" fmla="*/ 517 h 529"/>
                <a:gd name="T30" fmla="*/ 497 w 624"/>
                <a:gd name="T31" fmla="*/ 502 h 529"/>
                <a:gd name="T32" fmla="*/ 491 w 624"/>
                <a:gd name="T33" fmla="*/ 472 h 529"/>
                <a:gd name="T34" fmla="*/ 573 w 624"/>
                <a:gd name="T35" fmla="*/ 498 h 529"/>
                <a:gd name="T36" fmla="*/ 569 w 624"/>
                <a:gd name="T37" fmla="*/ 529 h 529"/>
                <a:gd name="T38" fmla="*/ 624 w 624"/>
                <a:gd name="T39" fmla="*/ 491 h 529"/>
                <a:gd name="T40" fmla="*/ 575 w 624"/>
                <a:gd name="T41" fmla="*/ 485 h 529"/>
                <a:gd name="T42" fmla="*/ 538 w 624"/>
                <a:gd name="T43" fmla="*/ 445 h 529"/>
                <a:gd name="T44" fmla="*/ 584 w 624"/>
                <a:gd name="T45" fmla="*/ 396 h 529"/>
                <a:gd name="T46" fmla="*/ 584 w 624"/>
                <a:gd name="T47" fmla="*/ 367 h 529"/>
                <a:gd name="T48" fmla="*/ 533 w 624"/>
                <a:gd name="T49" fmla="*/ 409 h 529"/>
                <a:gd name="T50" fmla="*/ 508 w 624"/>
                <a:gd name="T51" fmla="*/ 396 h 529"/>
                <a:gd name="T52" fmla="*/ 529 w 624"/>
                <a:gd name="T53" fmla="*/ 373 h 529"/>
                <a:gd name="T54" fmla="*/ 472 w 624"/>
                <a:gd name="T55" fmla="*/ 390 h 529"/>
                <a:gd name="T56" fmla="*/ 436 w 624"/>
                <a:gd name="T57" fmla="*/ 375 h 529"/>
                <a:gd name="T58" fmla="*/ 445 w 624"/>
                <a:gd name="T59" fmla="*/ 350 h 529"/>
                <a:gd name="T60" fmla="*/ 542 w 624"/>
                <a:gd name="T61" fmla="*/ 367 h 529"/>
                <a:gd name="T62" fmla="*/ 504 w 624"/>
                <a:gd name="T63" fmla="*/ 305 h 529"/>
                <a:gd name="T64" fmla="*/ 510 w 624"/>
                <a:gd name="T65" fmla="*/ 259 h 529"/>
                <a:gd name="T66" fmla="*/ 289 w 624"/>
                <a:gd name="T67" fmla="*/ 268 h 529"/>
                <a:gd name="T68" fmla="*/ 316 w 624"/>
                <a:gd name="T69" fmla="*/ 170 h 529"/>
                <a:gd name="T70" fmla="*/ 354 w 624"/>
                <a:gd name="T71" fmla="*/ 120 h 529"/>
                <a:gd name="T72" fmla="*/ 343 w 624"/>
                <a:gd name="T73" fmla="*/ 107 h 529"/>
                <a:gd name="T74" fmla="*/ 327 w 624"/>
                <a:gd name="T75" fmla="*/ 0 h 529"/>
                <a:gd name="T76" fmla="*/ 0 w 624"/>
                <a:gd name="T77" fmla="*/ 4 h 529"/>
                <a:gd name="T78" fmla="*/ 0 w 624"/>
                <a:gd name="T79" fmla="*/ 4 h 529"/>
                <a:gd name="T80" fmla="*/ 0 w 624"/>
                <a:gd name="T81" fmla="*/ 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4" h="529">
                  <a:moveTo>
                    <a:pt x="0" y="4"/>
                  </a:moveTo>
                  <a:lnTo>
                    <a:pt x="6" y="147"/>
                  </a:lnTo>
                  <a:lnTo>
                    <a:pt x="63" y="251"/>
                  </a:lnTo>
                  <a:lnTo>
                    <a:pt x="42" y="333"/>
                  </a:lnTo>
                  <a:lnTo>
                    <a:pt x="46" y="401"/>
                  </a:lnTo>
                  <a:lnTo>
                    <a:pt x="21" y="436"/>
                  </a:lnTo>
                  <a:lnTo>
                    <a:pt x="31" y="447"/>
                  </a:lnTo>
                  <a:lnTo>
                    <a:pt x="114" y="438"/>
                  </a:lnTo>
                  <a:lnTo>
                    <a:pt x="217" y="464"/>
                  </a:lnTo>
                  <a:lnTo>
                    <a:pt x="251" y="438"/>
                  </a:lnTo>
                  <a:lnTo>
                    <a:pt x="352" y="479"/>
                  </a:lnTo>
                  <a:lnTo>
                    <a:pt x="360" y="502"/>
                  </a:lnTo>
                  <a:lnTo>
                    <a:pt x="398" y="519"/>
                  </a:lnTo>
                  <a:lnTo>
                    <a:pt x="419" y="498"/>
                  </a:lnTo>
                  <a:lnTo>
                    <a:pt x="466" y="517"/>
                  </a:lnTo>
                  <a:lnTo>
                    <a:pt x="497" y="502"/>
                  </a:lnTo>
                  <a:lnTo>
                    <a:pt x="491" y="472"/>
                  </a:lnTo>
                  <a:lnTo>
                    <a:pt x="573" y="498"/>
                  </a:lnTo>
                  <a:lnTo>
                    <a:pt x="569" y="529"/>
                  </a:lnTo>
                  <a:lnTo>
                    <a:pt x="624" y="491"/>
                  </a:lnTo>
                  <a:lnTo>
                    <a:pt x="575" y="485"/>
                  </a:lnTo>
                  <a:lnTo>
                    <a:pt x="538" y="445"/>
                  </a:lnTo>
                  <a:lnTo>
                    <a:pt x="584" y="396"/>
                  </a:lnTo>
                  <a:lnTo>
                    <a:pt x="584" y="367"/>
                  </a:lnTo>
                  <a:lnTo>
                    <a:pt x="533" y="409"/>
                  </a:lnTo>
                  <a:lnTo>
                    <a:pt x="508" y="396"/>
                  </a:lnTo>
                  <a:lnTo>
                    <a:pt x="529" y="373"/>
                  </a:lnTo>
                  <a:lnTo>
                    <a:pt x="472" y="390"/>
                  </a:lnTo>
                  <a:lnTo>
                    <a:pt x="436" y="375"/>
                  </a:lnTo>
                  <a:lnTo>
                    <a:pt x="445" y="350"/>
                  </a:lnTo>
                  <a:lnTo>
                    <a:pt x="542" y="367"/>
                  </a:lnTo>
                  <a:lnTo>
                    <a:pt x="504" y="305"/>
                  </a:lnTo>
                  <a:lnTo>
                    <a:pt x="510" y="259"/>
                  </a:lnTo>
                  <a:lnTo>
                    <a:pt x="289" y="268"/>
                  </a:lnTo>
                  <a:lnTo>
                    <a:pt x="316" y="170"/>
                  </a:lnTo>
                  <a:lnTo>
                    <a:pt x="354" y="120"/>
                  </a:lnTo>
                  <a:lnTo>
                    <a:pt x="343" y="107"/>
                  </a:lnTo>
                  <a:lnTo>
                    <a:pt x="32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 1140"/>
            <p:cNvSpPr>
              <a:spLocks/>
            </p:cNvSpPr>
            <p:nvPr/>
          </p:nvSpPr>
          <p:spPr bwMode="auto">
            <a:xfrm>
              <a:off x="5183188" y="2568576"/>
              <a:ext cx="438150" cy="779462"/>
            </a:xfrm>
            <a:custGeom>
              <a:avLst/>
              <a:gdLst>
                <a:gd name="T0" fmla="*/ 8 w 430"/>
                <a:gd name="T1" fmla="*/ 308 h 753"/>
                <a:gd name="T2" fmla="*/ 52 w 430"/>
                <a:gd name="T3" fmla="*/ 213 h 753"/>
                <a:gd name="T4" fmla="*/ 38 w 430"/>
                <a:gd name="T5" fmla="*/ 177 h 753"/>
                <a:gd name="T6" fmla="*/ 113 w 430"/>
                <a:gd name="T7" fmla="*/ 120 h 753"/>
                <a:gd name="T8" fmla="*/ 126 w 430"/>
                <a:gd name="T9" fmla="*/ 78 h 753"/>
                <a:gd name="T10" fmla="*/ 73 w 430"/>
                <a:gd name="T11" fmla="*/ 17 h 753"/>
                <a:gd name="T12" fmla="*/ 360 w 430"/>
                <a:gd name="T13" fmla="*/ 0 h 753"/>
                <a:gd name="T14" fmla="*/ 367 w 430"/>
                <a:gd name="T15" fmla="*/ 44 h 753"/>
                <a:gd name="T16" fmla="*/ 396 w 430"/>
                <a:gd name="T17" fmla="*/ 101 h 753"/>
                <a:gd name="T18" fmla="*/ 421 w 430"/>
                <a:gd name="T19" fmla="*/ 388 h 753"/>
                <a:gd name="T20" fmla="*/ 415 w 430"/>
                <a:gd name="T21" fmla="*/ 447 h 753"/>
                <a:gd name="T22" fmla="*/ 430 w 430"/>
                <a:gd name="T23" fmla="*/ 481 h 753"/>
                <a:gd name="T24" fmla="*/ 413 w 430"/>
                <a:gd name="T25" fmla="*/ 546 h 753"/>
                <a:gd name="T26" fmla="*/ 390 w 430"/>
                <a:gd name="T27" fmla="*/ 574 h 753"/>
                <a:gd name="T28" fmla="*/ 379 w 430"/>
                <a:gd name="T29" fmla="*/ 622 h 753"/>
                <a:gd name="T30" fmla="*/ 392 w 430"/>
                <a:gd name="T31" fmla="*/ 637 h 753"/>
                <a:gd name="T32" fmla="*/ 381 w 430"/>
                <a:gd name="T33" fmla="*/ 664 h 753"/>
                <a:gd name="T34" fmla="*/ 386 w 430"/>
                <a:gd name="T35" fmla="*/ 673 h 753"/>
                <a:gd name="T36" fmla="*/ 352 w 430"/>
                <a:gd name="T37" fmla="*/ 686 h 753"/>
                <a:gd name="T38" fmla="*/ 344 w 430"/>
                <a:gd name="T39" fmla="*/ 734 h 753"/>
                <a:gd name="T40" fmla="*/ 295 w 430"/>
                <a:gd name="T41" fmla="*/ 719 h 753"/>
                <a:gd name="T42" fmla="*/ 270 w 430"/>
                <a:gd name="T43" fmla="*/ 753 h 753"/>
                <a:gd name="T44" fmla="*/ 255 w 430"/>
                <a:gd name="T45" fmla="*/ 749 h 753"/>
                <a:gd name="T46" fmla="*/ 238 w 430"/>
                <a:gd name="T47" fmla="*/ 719 h 753"/>
                <a:gd name="T48" fmla="*/ 211 w 430"/>
                <a:gd name="T49" fmla="*/ 645 h 753"/>
                <a:gd name="T50" fmla="*/ 147 w 430"/>
                <a:gd name="T51" fmla="*/ 607 h 753"/>
                <a:gd name="T52" fmla="*/ 133 w 430"/>
                <a:gd name="T53" fmla="*/ 569 h 753"/>
                <a:gd name="T54" fmla="*/ 154 w 430"/>
                <a:gd name="T55" fmla="*/ 510 h 753"/>
                <a:gd name="T56" fmla="*/ 137 w 430"/>
                <a:gd name="T57" fmla="*/ 498 h 753"/>
                <a:gd name="T58" fmla="*/ 95 w 430"/>
                <a:gd name="T59" fmla="*/ 498 h 753"/>
                <a:gd name="T60" fmla="*/ 86 w 430"/>
                <a:gd name="T61" fmla="*/ 462 h 753"/>
                <a:gd name="T62" fmla="*/ 17 w 430"/>
                <a:gd name="T63" fmla="*/ 390 h 753"/>
                <a:gd name="T64" fmla="*/ 0 w 430"/>
                <a:gd name="T65" fmla="*/ 331 h 753"/>
                <a:gd name="T66" fmla="*/ 8 w 430"/>
                <a:gd name="T67" fmla="*/ 308 h 753"/>
                <a:gd name="T68" fmla="*/ 8 w 430"/>
                <a:gd name="T69" fmla="*/ 308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0" h="753">
                  <a:moveTo>
                    <a:pt x="8" y="308"/>
                  </a:moveTo>
                  <a:lnTo>
                    <a:pt x="52" y="213"/>
                  </a:lnTo>
                  <a:lnTo>
                    <a:pt x="38" y="177"/>
                  </a:lnTo>
                  <a:lnTo>
                    <a:pt x="113" y="120"/>
                  </a:lnTo>
                  <a:lnTo>
                    <a:pt x="126" y="78"/>
                  </a:lnTo>
                  <a:lnTo>
                    <a:pt x="73" y="17"/>
                  </a:lnTo>
                  <a:lnTo>
                    <a:pt x="360" y="0"/>
                  </a:lnTo>
                  <a:lnTo>
                    <a:pt x="367" y="44"/>
                  </a:lnTo>
                  <a:lnTo>
                    <a:pt x="396" y="101"/>
                  </a:lnTo>
                  <a:lnTo>
                    <a:pt x="421" y="388"/>
                  </a:lnTo>
                  <a:lnTo>
                    <a:pt x="415" y="447"/>
                  </a:lnTo>
                  <a:lnTo>
                    <a:pt x="430" y="481"/>
                  </a:lnTo>
                  <a:lnTo>
                    <a:pt x="413" y="546"/>
                  </a:lnTo>
                  <a:lnTo>
                    <a:pt x="390" y="574"/>
                  </a:lnTo>
                  <a:lnTo>
                    <a:pt x="379" y="622"/>
                  </a:lnTo>
                  <a:lnTo>
                    <a:pt x="392" y="637"/>
                  </a:lnTo>
                  <a:lnTo>
                    <a:pt x="381" y="664"/>
                  </a:lnTo>
                  <a:lnTo>
                    <a:pt x="386" y="673"/>
                  </a:lnTo>
                  <a:lnTo>
                    <a:pt x="352" y="686"/>
                  </a:lnTo>
                  <a:lnTo>
                    <a:pt x="344" y="734"/>
                  </a:lnTo>
                  <a:lnTo>
                    <a:pt x="295" y="719"/>
                  </a:lnTo>
                  <a:lnTo>
                    <a:pt x="270" y="753"/>
                  </a:lnTo>
                  <a:lnTo>
                    <a:pt x="255" y="749"/>
                  </a:lnTo>
                  <a:lnTo>
                    <a:pt x="238" y="719"/>
                  </a:lnTo>
                  <a:lnTo>
                    <a:pt x="211" y="645"/>
                  </a:lnTo>
                  <a:lnTo>
                    <a:pt x="147" y="607"/>
                  </a:lnTo>
                  <a:lnTo>
                    <a:pt x="133" y="569"/>
                  </a:lnTo>
                  <a:lnTo>
                    <a:pt x="154" y="510"/>
                  </a:lnTo>
                  <a:lnTo>
                    <a:pt x="137" y="498"/>
                  </a:lnTo>
                  <a:lnTo>
                    <a:pt x="95" y="498"/>
                  </a:lnTo>
                  <a:lnTo>
                    <a:pt x="86" y="462"/>
                  </a:lnTo>
                  <a:lnTo>
                    <a:pt x="17" y="390"/>
                  </a:lnTo>
                  <a:lnTo>
                    <a:pt x="0" y="331"/>
                  </a:lnTo>
                  <a:lnTo>
                    <a:pt x="8" y="308"/>
                  </a:lnTo>
                  <a:lnTo>
                    <a:pt x="8" y="30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1142"/>
            <p:cNvSpPr>
              <a:spLocks/>
            </p:cNvSpPr>
            <p:nvPr/>
          </p:nvSpPr>
          <p:spPr bwMode="auto">
            <a:xfrm>
              <a:off x="5451476" y="2995613"/>
              <a:ext cx="804862" cy="409575"/>
            </a:xfrm>
            <a:custGeom>
              <a:avLst/>
              <a:gdLst>
                <a:gd name="T0" fmla="*/ 4 w 791"/>
                <a:gd name="T1" fmla="*/ 375 h 396"/>
                <a:gd name="T2" fmla="*/ 23 w 791"/>
                <a:gd name="T3" fmla="*/ 373 h 396"/>
                <a:gd name="T4" fmla="*/ 29 w 791"/>
                <a:gd name="T5" fmla="*/ 331 h 396"/>
                <a:gd name="T6" fmla="*/ 17 w 791"/>
                <a:gd name="T7" fmla="*/ 329 h 396"/>
                <a:gd name="T8" fmla="*/ 42 w 791"/>
                <a:gd name="T9" fmla="*/ 295 h 396"/>
                <a:gd name="T10" fmla="*/ 91 w 791"/>
                <a:gd name="T11" fmla="*/ 310 h 396"/>
                <a:gd name="T12" fmla="*/ 99 w 791"/>
                <a:gd name="T13" fmla="*/ 262 h 396"/>
                <a:gd name="T14" fmla="*/ 133 w 791"/>
                <a:gd name="T15" fmla="*/ 249 h 396"/>
                <a:gd name="T16" fmla="*/ 128 w 791"/>
                <a:gd name="T17" fmla="*/ 240 h 396"/>
                <a:gd name="T18" fmla="*/ 147 w 791"/>
                <a:gd name="T19" fmla="*/ 194 h 396"/>
                <a:gd name="T20" fmla="*/ 211 w 791"/>
                <a:gd name="T21" fmla="*/ 190 h 396"/>
                <a:gd name="T22" fmla="*/ 264 w 791"/>
                <a:gd name="T23" fmla="*/ 173 h 396"/>
                <a:gd name="T24" fmla="*/ 299 w 791"/>
                <a:gd name="T25" fmla="*/ 150 h 396"/>
                <a:gd name="T26" fmla="*/ 318 w 791"/>
                <a:gd name="T27" fmla="*/ 141 h 396"/>
                <a:gd name="T28" fmla="*/ 361 w 791"/>
                <a:gd name="T29" fmla="*/ 139 h 396"/>
                <a:gd name="T30" fmla="*/ 411 w 791"/>
                <a:gd name="T31" fmla="*/ 57 h 396"/>
                <a:gd name="T32" fmla="*/ 426 w 791"/>
                <a:gd name="T33" fmla="*/ 63 h 396"/>
                <a:gd name="T34" fmla="*/ 464 w 791"/>
                <a:gd name="T35" fmla="*/ 34 h 396"/>
                <a:gd name="T36" fmla="*/ 455 w 791"/>
                <a:gd name="T37" fmla="*/ 13 h 396"/>
                <a:gd name="T38" fmla="*/ 458 w 791"/>
                <a:gd name="T39" fmla="*/ 2 h 396"/>
                <a:gd name="T40" fmla="*/ 493 w 791"/>
                <a:gd name="T41" fmla="*/ 0 h 396"/>
                <a:gd name="T42" fmla="*/ 515 w 791"/>
                <a:gd name="T43" fmla="*/ 8 h 396"/>
                <a:gd name="T44" fmla="*/ 584 w 791"/>
                <a:gd name="T45" fmla="*/ 48 h 396"/>
                <a:gd name="T46" fmla="*/ 633 w 791"/>
                <a:gd name="T47" fmla="*/ 46 h 396"/>
                <a:gd name="T48" fmla="*/ 656 w 791"/>
                <a:gd name="T49" fmla="*/ 31 h 396"/>
                <a:gd name="T50" fmla="*/ 711 w 791"/>
                <a:gd name="T51" fmla="*/ 65 h 396"/>
                <a:gd name="T52" fmla="*/ 728 w 791"/>
                <a:gd name="T53" fmla="*/ 129 h 396"/>
                <a:gd name="T54" fmla="*/ 791 w 791"/>
                <a:gd name="T55" fmla="*/ 175 h 396"/>
                <a:gd name="T56" fmla="*/ 761 w 791"/>
                <a:gd name="T57" fmla="*/ 211 h 396"/>
                <a:gd name="T58" fmla="*/ 707 w 791"/>
                <a:gd name="T59" fmla="*/ 262 h 396"/>
                <a:gd name="T60" fmla="*/ 706 w 791"/>
                <a:gd name="T61" fmla="*/ 274 h 396"/>
                <a:gd name="T62" fmla="*/ 628 w 791"/>
                <a:gd name="T63" fmla="*/ 323 h 396"/>
                <a:gd name="T64" fmla="*/ 190 w 791"/>
                <a:gd name="T65" fmla="*/ 365 h 396"/>
                <a:gd name="T66" fmla="*/ 143 w 791"/>
                <a:gd name="T67" fmla="*/ 361 h 396"/>
                <a:gd name="T68" fmla="*/ 145 w 791"/>
                <a:gd name="T69" fmla="*/ 384 h 396"/>
                <a:gd name="T70" fmla="*/ 0 w 791"/>
                <a:gd name="T71" fmla="*/ 396 h 396"/>
                <a:gd name="T72" fmla="*/ 4 w 791"/>
                <a:gd name="T73" fmla="*/ 375 h 396"/>
                <a:gd name="T74" fmla="*/ 4 w 791"/>
                <a:gd name="T75" fmla="*/ 37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1" h="396">
                  <a:moveTo>
                    <a:pt x="4" y="375"/>
                  </a:moveTo>
                  <a:lnTo>
                    <a:pt x="23" y="373"/>
                  </a:lnTo>
                  <a:lnTo>
                    <a:pt x="29" y="331"/>
                  </a:lnTo>
                  <a:lnTo>
                    <a:pt x="17" y="329"/>
                  </a:lnTo>
                  <a:lnTo>
                    <a:pt x="42" y="295"/>
                  </a:lnTo>
                  <a:lnTo>
                    <a:pt x="91" y="310"/>
                  </a:lnTo>
                  <a:lnTo>
                    <a:pt x="99" y="262"/>
                  </a:lnTo>
                  <a:lnTo>
                    <a:pt x="133" y="249"/>
                  </a:lnTo>
                  <a:lnTo>
                    <a:pt x="128" y="240"/>
                  </a:lnTo>
                  <a:lnTo>
                    <a:pt x="147" y="194"/>
                  </a:lnTo>
                  <a:lnTo>
                    <a:pt x="211" y="190"/>
                  </a:lnTo>
                  <a:lnTo>
                    <a:pt x="264" y="173"/>
                  </a:lnTo>
                  <a:lnTo>
                    <a:pt x="299" y="150"/>
                  </a:lnTo>
                  <a:lnTo>
                    <a:pt x="318" y="141"/>
                  </a:lnTo>
                  <a:lnTo>
                    <a:pt x="361" y="139"/>
                  </a:lnTo>
                  <a:lnTo>
                    <a:pt x="411" y="57"/>
                  </a:lnTo>
                  <a:lnTo>
                    <a:pt x="426" y="63"/>
                  </a:lnTo>
                  <a:lnTo>
                    <a:pt x="464" y="34"/>
                  </a:lnTo>
                  <a:lnTo>
                    <a:pt x="455" y="13"/>
                  </a:lnTo>
                  <a:lnTo>
                    <a:pt x="458" y="2"/>
                  </a:lnTo>
                  <a:lnTo>
                    <a:pt x="493" y="0"/>
                  </a:lnTo>
                  <a:lnTo>
                    <a:pt x="515" y="8"/>
                  </a:lnTo>
                  <a:lnTo>
                    <a:pt x="584" y="48"/>
                  </a:lnTo>
                  <a:lnTo>
                    <a:pt x="633" y="46"/>
                  </a:lnTo>
                  <a:lnTo>
                    <a:pt x="656" y="31"/>
                  </a:lnTo>
                  <a:lnTo>
                    <a:pt x="711" y="65"/>
                  </a:lnTo>
                  <a:lnTo>
                    <a:pt x="728" y="129"/>
                  </a:lnTo>
                  <a:lnTo>
                    <a:pt x="791" y="175"/>
                  </a:lnTo>
                  <a:lnTo>
                    <a:pt x="761" y="211"/>
                  </a:lnTo>
                  <a:lnTo>
                    <a:pt x="707" y="262"/>
                  </a:lnTo>
                  <a:lnTo>
                    <a:pt x="706" y="274"/>
                  </a:lnTo>
                  <a:lnTo>
                    <a:pt x="628" y="323"/>
                  </a:lnTo>
                  <a:lnTo>
                    <a:pt x="190" y="365"/>
                  </a:lnTo>
                  <a:lnTo>
                    <a:pt x="143" y="361"/>
                  </a:lnTo>
                  <a:lnTo>
                    <a:pt x="145" y="384"/>
                  </a:lnTo>
                  <a:lnTo>
                    <a:pt x="0" y="396"/>
                  </a:lnTo>
                  <a:lnTo>
                    <a:pt x="4" y="375"/>
                  </a:lnTo>
                  <a:lnTo>
                    <a:pt x="4" y="37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1143"/>
            <p:cNvSpPr>
              <a:spLocks/>
            </p:cNvSpPr>
            <p:nvPr/>
          </p:nvSpPr>
          <p:spPr bwMode="auto">
            <a:xfrm>
              <a:off x="5353051" y="3308350"/>
              <a:ext cx="946150" cy="317500"/>
            </a:xfrm>
            <a:custGeom>
              <a:avLst/>
              <a:gdLst>
                <a:gd name="T0" fmla="*/ 17 w 931"/>
                <a:gd name="T1" fmla="*/ 253 h 308"/>
                <a:gd name="T2" fmla="*/ 11 w 931"/>
                <a:gd name="T3" fmla="*/ 249 h 308"/>
                <a:gd name="T4" fmla="*/ 38 w 931"/>
                <a:gd name="T5" fmla="*/ 228 h 308"/>
                <a:gd name="T6" fmla="*/ 64 w 931"/>
                <a:gd name="T7" fmla="*/ 180 h 308"/>
                <a:gd name="T8" fmla="*/ 55 w 931"/>
                <a:gd name="T9" fmla="*/ 169 h 308"/>
                <a:gd name="T10" fmla="*/ 68 w 931"/>
                <a:gd name="T11" fmla="*/ 146 h 308"/>
                <a:gd name="T12" fmla="*/ 68 w 931"/>
                <a:gd name="T13" fmla="*/ 120 h 308"/>
                <a:gd name="T14" fmla="*/ 87 w 931"/>
                <a:gd name="T15" fmla="*/ 101 h 308"/>
                <a:gd name="T16" fmla="*/ 232 w 931"/>
                <a:gd name="T17" fmla="*/ 89 h 308"/>
                <a:gd name="T18" fmla="*/ 230 w 931"/>
                <a:gd name="T19" fmla="*/ 66 h 308"/>
                <a:gd name="T20" fmla="*/ 277 w 931"/>
                <a:gd name="T21" fmla="*/ 70 h 308"/>
                <a:gd name="T22" fmla="*/ 715 w 931"/>
                <a:gd name="T23" fmla="*/ 28 h 308"/>
                <a:gd name="T24" fmla="*/ 931 w 931"/>
                <a:gd name="T25" fmla="*/ 0 h 308"/>
                <a:gd name="T26" fmla="*/ 893 w 931"/>
                <a:gd name="T27" fmla="*/ 74 h 308"/>
                <a:gd name="T28" fmla="*/ 834 w 931"/>
                <a:gd name="T29" fmla="*/ 87 h 308"/>
                <a:gd name="T30" fmla="*/ 806 w 931"/>
                <a:gd name="T31" fmla="*/ 125 h 308"/>
                <a:gd name="T32" fmla="*/ 699 w 931"/>
                <a:gd name="T33" fmla="*/ 186 h 308"/>
                <a:gd name="T34" fmla="*/ 694 w 931"/>
                <a:gd name="T35" fmla="*/ 209 h 308"/>
                <a:gd name="T36" fmla="*/ 667 w 931"/>
                <a:gd name="T37" fmla="*/ 222 h 308"/>
                <a:gd name="T38" fmla="*/ 667 w 931"/>
                <a:gd name="T39" fmla="*/ 253 h 308"/>
                <a:gd name="T40" fmla="*/ 523 w 931"/>
                <a:gd name="T41" fmla="*/ 270 h 308"/>
                <a:gd name="T42" fmla="*/ 234 w 931"/>
                <a:gd name="T43" fmla="*/ 294 h 308"/>
                <a:gd name="T44" fmla="*/ 0 w 931"/>
                <a:gd name="T45" fmla="*/ 308 h 308"/>
                <a:gd name="T46" fmla="*/ 17 w 931"/>
                <a:gd name="T47" fmla="*/ 253 h 308"/>
                <a:gd name="T48" fmla="*/ 17 w 931"/>
                <a:gd name="T49" fmla="*/ 25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1" h="308">
                  <a:moveTo>
                    <a:pt x="17" y="253"/>
                  </a:moveTo>
                  <a:lnTo>
                    <a:pt x="11" y="249"/>
                  </a:lnTo>
                  <a:lnTo>
                    <a:pt x="38" y="228"/>
                  </a:lnTo>
                  <a:lnTo>
                    <a:pt x="64" y="180"/>
                  </a:lnTo>
                  <a:lnTo>
                    <a:pt x="55" y="169"/>
                  </a:lnTo>
                  <a:lnTo>
                    <a:pt x="68" y="146"/>
                  </a:lnTo>
                  <a:lnTo>
                    <a:pt x="68" y="120"/>
                  </a:lnTo>
                  <a:lnTo>
                    <a:pt x="87" y="101"/>
                  </a:lnTo>
                  <a:lnTo>
                    <a:pt x="232" y="89"/>
                  </a:lnTo>
                  <a:lnTo>
                    <a:pt x="230" y="66"/>
                  </a:lnTo>
                  <a:lnTo>
                    <a:pt x="277" y="70"/>
                  </a:lnTo>
                  <a:lnTo>
                    <a:pt x="715" y="28"/>
                  </a:lnTo>
                  <a:lnTo>
                    <a:pt x="931" y="0"/>
                  </a:lnTo>
                  <a:lnTo>
                    <a:pt x="893" y="74"/>
                  </a:lnTo>
                  <a:lnTo>
                    <a:pt x="834" y="87"/>
                  </a:lnTo>
                  <a:lnTo>
                    <a:pt x="806" y="125"/>
                  </a:lnTo>
                  <a:lnTo>
                    <a:pt x="699" y="186"/>
                  </a:lnTo>
                  <a:lnTo>
                    <a:pt x="694" y="209"/>
                  </a:lnTo>
                  <a:lnTo>
                    <a:pt x="667" y="222"/>
                  </a:lnTo>
                  <a:lnTo>
                    <a:pt x="667" y="253"/>
                  </a:lnTo>
                  <a:lnTo>
                    <a:pt x="523" y="270"/>
                  </a:lnTo>
                  <a:lnTo>
                    <a:pt x="234" y="294"/>
                  </a:lnTo>
                  <a:lnTo>
                    <a:pt x="0" y="308"/>
                  </a:lnTo>
                  <a:lnTo>
                    <a:pt x="17" y="253"/>
                  </a:lnTo>
                  <a:lnTo>
                    <a:pt x="17" y="25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1144"/>
            <p:cNvSpPr>
              <a:spLocks/>
            </p:cNvSpPr>
            <p:nvPr/>
          </p:nvSpPr>
          <p:spPr bwMode="auto">
            <a:xfrm>
              <a:off x="5221288" y="3613150"/>
              <a:ext cx="396875" cy="673100"/>
            </a:xfrm>
            <a:custGeom>
              <a:avLst/>
              <a:gdLst>
                <a:gd name="T0" fmla="*/ 27 w 388"/>
                <a:gd name="T1" fmla="*/ 457 h 654"/>
                <a:gd name="T2" fmla="*/ 65 w 388"/>
                <a:gd name="T3" fmla="*/ 407 h 654"/>
                <a:gd name="T4" fmla="*/ 54 w 388"/>
                <a:gd name="T5" fmla="*/ 394 h 654"/>
                <a:gd name="T6" fmla="*/ 38 w 388"/>
                <a:gd name="T7" fmla="*/ 287 h 654"/>
                <a:gd name="T8" fmla="*/ 33 w 388"/>
                <a:gd name="T9" fmla="*/ 215 h 654"/>
                <a:gd name="T10" fmla="*/ 59 w 388"/>
                <a:gd name="T11" fmla="*/ 135 h 654"/>
                <a:gd name="T12" fmla="*/ 101 w 388"/>
                <a:gd name="T13" fmla="*/ 80 h 654"/>
                <a:gd name="T14" fmla="*/ 97 w 388"/>
                <a:gd name="T15" fmla="*/ 65 h 654"/>
                <a:gd name="T16" fmla="*/ 128 w 388"/>
                <a:gd name="T17" fmla="*/ 14 h 654"/>
                <a:gd name="T18" fmla="*/ 362 w 388"/>
                <a:gd name="T19" fmla="*/ 0 h 654"/>
                <a:gd name="T20" fmla="*/ 373 w 388"/>
                <a:gd name="T21" fmla="*/ 12 h 654"/>
                <a:gd name="T22" fmla="*/ 362 w 388"/>
                <a:gd name="T23" fmla="*/ 419 h 654"/>
                <a:gd name="T24" fmla="*/ 388 w 388"/>
                <a:gd name="T25" fmla="*/ 614 h 654"/>
                <a:gd name="T26" fmla="*/ 379 w 388"/>
                <a:gd name="T27" fmla="*/ 624 h 654"/>
                <a:gd name="T28" fmla="*/ 329 w 388"/>
                <a:gd name="T29" fmla="*/ 612 h 654"/>
                <a:gd name="T30" fmla="*/ 253 w 388"/>
                <a:gd name="T31" fmla="*/ 654 h 654"/>
                <a:gd name="T32" fmla="*/ 215 w 388"/>
                <a:gd name="T33" fmla="*/ 592 h 654"/>
                <a:gd name="T34" fmla="*/ 221 w 388"/>
                <a:gd name="T35" fmla="*/ 546 h 654"/>
                <a:gd name="T36" fmla="*/ 0 w 388"/>
                <a:gd name="T37" fmla="*/ 555 h 654"/>
                <a:gd name="T38" fmla="*/ 27 w 388"/>
                <a:gd name="T39" fmla="*/ 457 h 654"/>
                <a:gd name="T40" fmla="*/ 27 w 388"/>
                <a:gd name="T41" fmla="*/ 457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654">
                  <a:moveTo>
                    <a:pt x="27" y="457"/>
                  </a:moveTo>
                  <a:lnTo>
                    <a:pt x="65" y="407"/>
                  </a:lnTo>
                  <a:lnTo>
                    <a:pt x="54" y="394"/>
                  </a:lnTo>
                  <a:lnTo>
                    <a:pt x="38" y="287"/>
                  </a:lnTo>
                  <a:lnTo>
                    <a:pt x="33" y="215"/>
                  </a:lnTo>
                  <a:lnTo>
                    <a:pt x="59" y="135"/>
                  </a:lnTo>
                  <a:lnTo>
                    <a:pt x="101" y="80"/>
                  </a:lnTo>
                  <a:lnTo>
                    <a:pt x="97" y="65"/>
                  </a:lnTo>
                  <a:lnTo>
                    <a:pt x="128" y="14"/>
                  </a:lnTo>
                  <a:lnTo>
                    <a:pt x="362" y="0"/>
                  </a:lnTo>
                  <a:lnTo>
                    <a:pt x="373" y="12"/>
                  </a:lnTo>
                  <a:lnTo>
                    <a:pt x="362" y="419"/>
                  </a:lnTo>
                  <a:lnTo>
                    <a:pt x="388" y="614"/>
                  </a:lnTo>
                  <a:lnTo>
                    <a:pt x="379" y="624"/>
                  </a:lnTo>
                  <a:lnTo>
                    <a:pt x="329" y="612"/>
                  </a:lnTo>
                  <a:lnTo>
                    <a:pt x="253" y="654"/>
                  </a:lnTo>
                  <a:lnTo>
                    <a:pt x="215" y="592"/>
                  </a:lnTo>
                  <a:lnTo>
                    <a:pt x="221" y="546"/>
                  </a:lnTo>
                  <a:lnTo>
                    <a:pt x="0" y="555"/>
                  </a:lnTo>
                  <a:lnTo>
                    <a:pt x="27" y="457"/>
                  </a:lnTo>
                  <a:lnTo>
                    <a:pt x="27" y="45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1145"/>
            <p:cNvSpPr>
              <a:spLocks/>
            </p:cNvSpPr>
            <p:nvPr/>
          </p:nvSpPr>
          <p:spPr bwMode="auto">
            <a:xfrm>
              <a:off x="5591176" y="3586162"/>
              <a:ext cx="419100" cy="677863"/>
            </a:xfrm>
            <a:custGeom>
              <a:avLst/>
              <a:gdLst>
                <a:gd name="T0" fmla="*/ 11 w 416"/>
                <a:gd name="T1" fmla="*/ 36 h 659"/>
                <a:gd name="T2" fmla="*/ 0 w 416"/>
                <a:gd name="T3" fmla="*/ 443 h 659"/>
                <a:gd name="T4" fmla="*/ 26 w 416"/>
                <a:gd name="T5" fmla="*/ 638 h 659"/>
                <a:gd name="T6" fmla="*/ 55 w 416"/>
                <a:gd name="T7" fmla="*/ 646 h 659"/>
                <a:gd name="T8" fmla="*/ 81 w 416"/>
                <a:gd name="T9" fmla="*/ 631 h 659"/>
                <a:gd name="T10" fmla="*/ 97 w 416"/>
                <a:gd name="T11" fmla="*/ 646 h 659"/>
                <a:gd name="T12" fmla="*/ 74 w 416"/>
                <a:gd name="T13" fmla="*/ 659 h 659"/>
                <a:gd name="T14" fmla="*/ 131 w 416"/>
                <a:gd name="T15" fmla="*/ 644 h 659"/>
                <a:gd name="T16" fmla="*/ 142 w 416"/>
                <a:gd name="T17" fmla="*/ 627 h 659"/>
                <a:gd name="T18" fmla="*/ 135 w 416"/>
                <a:gd name="T19" fmla="*/ 616 h 659"/>
                <a:gd name="T20" fmla="*/ 138 w 416"/>
                <a:gd name="T21" fmla="*/ 598 h 659"/>
                <a:gd name="T22" fmla="*/ 112 w 416"/>
                <a:gd name="T23" fmla="*/ 574 h 659"/>
                <a:gd name="T24" fmla="*/ 112 w 416"/>
                <a:gd name="T25" fmla="*/ 553 h 659"/>
                <a:gd name="T26" fmla="*/ 416 w 416"/>
                <a:gd name="T27" fmla="*/ 526 h 659"/>
                <a:gd name="T28" fmla="*/ 391 w 416"/>
                <a:gd name="T29" fmla="*/ 422 h 659"/>
                <a:gd name="T30" fmla="*/ 406 w 416"/>
                <a:gd name="T31" fmla="*/ 359 h 659"/>
                <a:gd name="T32" fmla="*/ 368 w 416"/>
                <a:gd name="T33" fmla="*/ 277 h 659"/>
                <a:gd name="T34" fmla="*/ 289 w 416"/>
                <a:gd name="T35" fmla="*/ 0 h 659"/>
                <a:gd name="T36" fmla="*/ 0 w 416"/>
                <a:gd name="T37" fmla="*/ 24 h 659"/>
                <a:gd name="T38" fmla="*/ 11 w 416"/>
                <a:gd name="T39" fmla="*/ 36 h 659"/>
                <a:gd name="T40" fmla="*/ 11 w 416"/>
                <a:gd name="T41" fmla="*/ 36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6" h="659">
                  <a:moveTo>
                    <a:pt x="11" y="36"/>
                  </a:moveTo>
                  <a:lnTo>
                    <a:pt x="0" y="443"/>
                  </a:lnTo>
                  <a:lnTo>
                    <a:pt x="26" y="638"/>
                  </a:lnTo>
                  <a:lnTo>
                    <a:pt x="55" y="646"/>
                  </a:lnTo>
                  <a:lnTo>
                    <a:pt x="81" y="631"/>
                  </a:lnTo>
                  <a:lnTo>
                    <a:pt x="97" y="646"/>
                  </a:lnTo>
                  <a:lnTo>
                    <a:pt x="74" y="659"/>
                  </a:lnTo>
                  <a:lnTo>
                    <a:pt x="131" y="644"/>
                  </a:lnTo>
                  <a:lnTo>
                    <a:pt x="142" y="627"/>
                  </a:lnTo>
                  <a:lnTo>
                    <a:pt x="135" y="616"/>
                  </a:lnTo>
                  <a:lnTo>
                    <a:pt x="138" y="598"/>
                  </a:lnTo>
                  <a:lnTo>
                    <a:pt x="112" y="574"/>
                  </a:lnTo>
                  <a:lnTo>
                    <a:pt x="112" y="553"/>
                  </a:lnTo>
                  <a:lnTo>
                    <a:pt x="416" y="526"/>
                  </a:lnTo>
                  <a:lnTo>
                    <a:pt x="391" y="422"/>
                  </a:lnTo>
                  <a:lnTo>
                    <a:pt x="406" y="359"/>
                  </a:lnTo>
                  <a:lnTo>
                    <a:pt x="368" y="277"/>
                  </a:lnTo>
                  <a:lnTo>
                    <a:pt x="289" y="0"/>
                  </a:lnTo>
                  <a:lnTo>
                    <a:pt x="0" y="24"/>
                  </a:lnTo>
                  <a:lnTo>
                    <a:pt x="11" y="36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1146"/>
            <p:cNvSpPr>
              <a:spLocks/>
            </p:cNvSpPr>
            <p:nvPr/>
          </p:nvSpPr>
          <p:spPr bwMode="auto">
            <a:xfrm>
              <a:off x="5881688" y="3554412"/>
              <a:ext cx="596900" cy="619125"/>
            </a:xfrm>
            <a:custGeom>
              <a:avLst/>
              <a:gdLst>
                <a:gd name="T0" fmla="*/ 79 w 587"/>
                <a:gd name="T1" fmla="*/ 312 h 603"/>
                <a:gd name="T2" fmla="*/ 117 w 587"/>
                <a:gd name="T3" fmla="*/ 394 h 603"/>
                <a:gd name="T4" fmla="*/ 102 w 587"/>
                <a:gd name="T5" fmla="*/ 457 h 603"/>
                <a:gd name="T6" fmla="*/ 127 w 587"/>
                <a:gd name="T7" fmla="*/ 561 h 603"/>
                <a:gd name="T8" fmla="*/ 150 w 587"/>
                <a:gd name="T9" fmla="*/ 595 h 603"/>
                <a:gd name="T10" fmla="*/ 464 w 587"/>
                <a:gd name="T11" fmla="*/ 578 h 603"/>
                <a:gd name="T12" fmla="*/ 467 w 587"/>
                <a:gd name="T13" fmla="*/ 599 h 603"/>
                <a:gd name="T14" fmla="*/ 486 w 587"/>
                <a:gd name="T15" fmla="*/ 603 h 603"/>
                <a:gd name="T16" fmla="*/ 479 w 587"/>
                <a:gd name="T17" fmla="*/ 552 h 603"/>
                <a:gd name="T18" fmla="*/ 492 w 587"/>
                <a:gd name="T19" fmla="*/ 538 h 603"/>
                <a:gd name="T20" fmla="*/ 538 w 587"/>
                <a:gd name="T21" fmla="*/ 548 h 603"/>
                <a:gd name="T22" fmla="*/ 545 w 587"/>
                <a:gd name="T23" fmla="*/ 512 h 603"/>
                <a:gd name="T24" fmla="*/ 540 w 587"/>
                <a:gd name="T25" fmla="*/ 464 h 603"/>
                <a:gd name="T26" fmla="*/ 559 w 587"/>
                <a:gd name="T27" fmla="*/ 451 h 603"/>
                <a:gd name="T28" fmla="*/ 587 w 587"/>
                <a:gd name="T29" fmla="*/ 360 h 603"/>
                <a:gd name="T30" fmla="*/ 568 w 587"/>
                <a:gd name="T31" fmla="*/ 356 h 603"/>
                <a:gd name="T32" fmla="*/ 492 w 587"/>
                <a:gd name="T33" fmla="*/ 238 h 603"/>
                <a:gd name="T34" fmla="*/ 327 w 587"/>
                <a:gd name="T35" fmla="*/ 90 h 603"/>
                <a:gd name="T36" fmla="*/ 254 w 587"/>
                <a:gd name="T37" fmla="*/ 44 h 603"/>
                <a:gd name="T38" fmla="*/ 279 w 587"/>
                <a:gd name="T39" fmla="*/ 0 h 603"/>
                <a:gd name="T40" fmla="*/ 144 w 587"/>
                <a:gd name="T41" fmla="*/ 18 h 603"/>
                <a:gd name="T42" fmla="*/ 0 w 587"/>
                <a:gd name="T43" fmla="*/ 35 h 603"/>
                <a:gd name="T44" fmla="*/ 79 w 587"/>
                <a:gd name="T45" fmla="*/ 312 h 603"/>
                <a:gd name="T46" fmla="*/ 79 w 587"/>
                <a:gd name="T47" fmla="*/ 31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7" h="603">
                  <a:moveTo>
                    <a:pt x="79" y="312"/>
                  </a:moveTo>
                  <a:lnTo>
                    <a:pt x="117" y="394"/>
                  </a:lnTo>
                  <a:lnTo>
                    <a:pt x="102" y="457"/>
                  </a:lnTo>
                  <a:lnTo>
                    <a:pt x="127" y="561"/>
                  </a:lnTo>
                  <a:lnTo>
                    <a:pt x="150" y="595"/>
                  </a:lnTo>
                  <a:lnTo>
                    <a:pt x="464" y="578"/>
                  </a:lnTo>
                  <a:lnTo>
                    <a:pt x="467" y="599"/>
                  </a:lnTo>
                  <a:lnTo>
                    <a:pt x="486" y="603"/>
                  </a:lnTo>
                  <a:lnTo>
                    <a:pt x="479" y="552"/>
                  </a:lnTo>
                  <a:lnTo>
                    <a:pt x="492" y="538"/>
                  </a:lnTo>
                  <a:lnTo>
                    <a:pt x="538" y="548"/>
                  </a:lnTo>
                  <a:lnTo>
                    <a:pt x="545" y="512"/>
                  </a:lnTo>
                  <a:lnTo>
                    <a:pt x="540" y="464"/>
                  </a:lnTo>
                  <a:lnTo>
                    <a:pt x="559" y="451"/>
                  </a:lnTo>
                  <a:lnTo>
                    <a:pt x="587" y="360"/>
                  </a:lnTo>
                  <a:lnTo>
                    <a:pt x="568" y="356"/>
                  </a:lnTo>
                  <a:lnTo>
                    <a:pt x="492" y="238"/>
                  </a:lnTo>
                  <a:lnTo>
                    <a:pt x="327" y="90"/>
                  </a:lnTo>
                  <a:lnTo>
                    <a:pt x="254" y="44"/>
                  </a:lnTo>
                  <a:lnTo>
                    <a:pt x="279" y="0"/>
                  </a:lnTo>
                  <a:lnTo>
                    <a:pt x="144" y="18"/>
                  </a:lnTo>
                  <a:lnTo>
                    <a:pt x="0" y="35"/>
                  </a:lnTo>
                  <a:lnTo>
                    <a:pt x="79" y="312"/>
                  </a:lnTo>
                  <a:lnTo>
                    <a:pt x="79" y="3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1153"/>
            <p:cNvSpPr>
              <a:spLocks/>
            </p:cNvSpPr>
            <p:nvPr/>
          </p:nvSpPr>
          <p:spPr bwMode="auto">
            <a:xfrm>
              <a:off x="6461126" y="2771776"/>
              <a:ext cx="506412" cy="244475"/>
            </a:xfrm>
            <a:custGeom>
              <a:avLst/>
              <a:gdLst>
                <a:gd name="T0" fmla="*/ 0 w 496"/>
                <a:gd name="T1" fmla="*/ 72 h 240"/>
                <a:gd name="T2" fmla="*/ 11 w 496"/>
                <a:gd name="T3" fmla="*/ 139 h 240"/>
                <a:gd name="T4" fmla="*/ 49 w 496"/>
                <a:gd name="T5" fmla="*/ 97 h 240"/>
                <a:gd name="T6" fmla="*/ 108 w 496"/>
                <a:gd name="T7" fmla="*/ 80 h 240"/>
                <a:gd name="T8" fmla="*/ 120 w 496"/>
                <a:gd name="T9" fmla="*/ 63 h 240"/>
                <a:gd name="T10" fmla="*/ 152 w 496"/>
                <a:gd name="T11" fmla="*/ 59 h 240"/>
                <a:gd name="T12" fmla="*/ 194 w 496"/>
                <a:gd name="T13" fmla="*/ 93 h 240"/>
                <a:gd name="T14" fmla="*/ 222 w 496"/>
                <a:gd name="T15" fmla="*/ 101 h 240"/>
                <a:gd name="T16" fmla="*/ 276 w 496"/>
                <a:gd name="T17" fmla="*/ 148 h 240"/>
                <a:gd name="T18" fmla="*/ 257 w 496"/>
                <a:gd name="T19" fmla="*/ 194 h 240"/>
                <a:gd name="T20" fmla="*/ 264 w 496"/>
                <a:gd name="T21" fmla="*/ 215 h 240"/>
                <a:gd name="T22" fmla="*/ 287 w 496"/>
                <a:gd name="T23" fmla="*/ 205 h 240"/>
                <a:gd name="T24" fmla="*/ 308 w 496"/>
                <a:gd name="T25" fmla="*/ 205 h 240"/>
                <a:gd name="T26" fmla="*/ 319 w 496"/>
                <a:gd name="T27" fmla="*/ 221 h 240"/>
                <a:gd name="T28" fmla="*/ 344 w 496"/>
                <a:gd name="T29" fmla="*/ 221 h 240"/>
                <a:gd name="T30" fmla="*/ 354 w 496"/>
                <a:gd name="T31" fmla="*/ 215 h 240"/>
                <a:gd name="T32" fmla="*/ 338 w 496"/>
                <a:gd name="T33" fmla="*/ 173 h 240"/>
                <a:gd name="T34" fmla="*/ 335 w 496"/>
                <a:gd name="T35" fmla="*/ 97 h 240"/>
                <a:gd name="T36" fmla="*/ 316 w 496"/>
                <a:gd name="T37" fmla="*/ 86 h 240"/>
                <a:gd name="T38" fmla="*/ 354 w 496"/>
                <a:gd name="T39" fmla="*/ 51 h 240"/>
                <a:gd name="T40" fmla="*/ 356 w 496"/>
                <a:gd name="T41" fmla="*/ 29 h 240"/>
                <a:gd name="T42" fmla="*/ 380 w 496"/>
                <a:gd name="T43" fmla="*/ 31 h 240"/>
                <a:gd name="T44" fmla="*/ 350 w 496"/>
                <a:gd name="T45" fmla="*/ 78 h 240"/>
                <a:gd name="T46" fmla="*/ 367 w 496"/>
                <a:gd name="T47" fmla="*/ 135 h 240"/>
                <a:gd name="T48" fmla="*/ 375 w 496"/>
                <a:gd name="T49" fmla="*/ 150 h 240"/>
                <a:gd name="T50" fmla="*/ 386 w 496"/>
                <a:gd name="T51" fmla="*/ 158 h 240"/>
                <a:gd name="T52" fmla="*/ 363 w 496"/>
                <a:gd name="T53" fmla="*/ 156 h 240"/>
                <a:gd name="T54" fmla="*/ 371 w 496"/>
                <a:gd name="T55" fmla="*/ 192 h 240"/>
                <a:gd name="T56" fmla="*/ 411 w 496"/>
                <a:gd name="T57" fmla="*/ 215 h 240"/>
                <a:gd name="T58" fmla="*/ 420 w 496"/>
                <a:gd name="T59" fmla="*/ 221 h 240"/>
                <a:gd name="T60" fmla="*/ 432 w 496"/>
                <a:gd name="T61" fmla="*/ 221 h 240"/>
                <a:gd name="T62" fmla="*/ 426 w 496"/>
                <a:gd name="T63" fmla="*/ 240 h 240"/>
                <a:gd name="T64" fmla="*/ 475 w 496"/>
                <a:gd name="T65" fmla="*/ 215 h 240"/>
                <a:gd name="T66" fmla="*/ 485 w 496"/>
                <a:gd name="T67" fmla="*/ 184 h 240"/>
                <a:gd name="T68" fmla="*/ 496 w 496"/>
                <a:gd name="T69" fmla="*/ 152 h 240"/>
                <a:gd name="T70" fmla="*/ 426 w 496"/>
                <a:gd name="T71" fmla="*/ 167 h 240"/>
                <a:gd name="T72" fmla="*/ 380 w 496"/>
                <a:gd name="T73" fmla="*/ 0 h 240"/>
                <a:gd name="T74" fmla="*/ 0 w 496"/>
                <a:gd name="T75" fmla="*/ 72 h 240"/>
                <a:gd name="T76" fmla="*/ 0 w 496"/>
                <a:gd name="T77" fmla="*/ 72 h 240"/>
                <a:gd name="T78" fmla="*/ 0 w 496"/>
                <a:gd name="T79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6" h="240">
                  <a:moveTo>
                    <a:pt x="0" y="72"/>
                  </a:moveTo>
                  <a:lnTo>
                    <a:pt x="11" y="139"/>
                  </a:lnTo>
                  <a:lnTo>
                    <a:pt x="49" y="97"/>
                  </a:lnTo>
                  <a:lnTo>
                    <a:pt x="108" y="80"/>
                  </a:lnTo>
                  <a:lnTo>
                    <a:pt x="120" y="63"/>
                  </a:lnTo>
                  <a:lnTo>
                    <a:pt x="152" y="59"/>
                  </a:lnTo>
                  <a:lnTo>
                    <a:pt x="194" y="93"/>
                  </a:lnTo>
                  <a:lnTo>
                    <a:pt x="222" y="101"/>
                  </a:lnTo>
                  <a:lnTo>
                    <a:pt x="276" y="148"/>
                  </a:lnTo>
                  <a:lnTo>
                    <a:pt x="257" y="194"/>
                  </a:lnTo>
                  <a:lnTo>
                    <a:pt x="264" y="215"/>
                  </a:lnTo>
                  <a:lnTo>
                    <a:pt x="287" y="205"/>
                  </a:lnTo>
                  <a:lnTo>
                    <a:pt x="308" y="205"/>
                  </a:lnTo>
                  <a:lnTo>
                    <a:pt x="319" y="221"/>
                  </a:lnTo>
                  <a:lnTo>
                    <a:pt x="344" y="221"/>
                  </a:lnTo>
                  <a:lnTo>
                    <a:pt x="354" y="215"/>
                  </a:lnTo>
                  <a:lnTo>
                    <a:pt x="338" y="173"/>
                  </a:lnTo>
                  <a:lnTo>
                    <a:pt x="335" y="97"/>
                  </a:lnTo>
                  <a:lnTo>
                    <a:pt x="316" y="86"/>
                  </a:lnTo>
                  <a:lnTo>
                    <a:pt x="354" y="51"/>
                  </a:lnTo>
                  <a:lnTo>
                    <a:pt x="356" y="29"/>
                  </a:lnTo>
                  <a:lnTo>
                    <a:pt x="380" y="31"/>
                  </a:lnTo>
                  <a:lnTo>
                    <a:pt x="350" y="78"/>
                  </a:lnTo>
                  <a:lnTo>
                    <a:pt x="367" y="135"/>
                  </a:lnTo>
                  <a:lnTo>
                    <a:pt x="375" y="150"/>
                  </a:lnTo>
                  <a:lnTo>
                    <a:pt x="386" y="158"/>
                  </a:lnTo>
                  <a:lnTo>
                    <a:pt x="363" y="156"/>
                  </a:lnTo>
                  <a:lnTo>
                    <a:pt x="371" y="192"/>
                  </a:lnTo>
                  <a:lnTo>
                    <a:pt x="411" y="215"/>
                  </a:lnTo>
                  <a:lnTo>
                    <a:pt x="420" y="221"/>
                  </a:lnTo>
                  <a:lnTo>
                    <a:pt x="432" y="221"/>
                  </a:lnTo>
                  <a:lnTo>
                    <a:pt x="426" y="240"/>
                  </a:lnTo>
                  <a:lnTo>
                    <a:pt x="475" y="215"/>
                  </a:lnTo>
                  <a:lnTo>
                    <a:pt x="485" y="184"/>
                  </a:lnTo>
                  <a:lnTo>
                    <a:pt x="496" y="152"/>
                  </a:lnTo>
                  <a:lnTo>
                    <a:pt x="426" y="167"/>
                  </a:lnTo>
                  <a:lnTo>
                    <a:pt x="380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1154"/>
            <p:cNvSpPr>
              <a:spLocks/>
            </p:cNvSpPr>
            <p:nvPr/>
          </p:nvSpPr>
          <p:spPr bwMode="auto">
            <a:xfrm>
              <a:off x="6078538" y="2863851"/>
              <a:ext cx="857250" cy="476250"/>
            </a:xfrm>
            <a:custGeom>
              <a:avLst/>
              <a:gdLst>
                <a:gd name="T0" fmla="*/ 78 w 844"/>
                <a:gd name="T1" fmla="*/ 414 h 463"/>
                <a:gd name="T2" fmla="*/ 79 w 844"/>
                <a:gd name="T3" fmla="*/ 402 h 463"/>
                <a:gd name="T4" fmla="*/ 133 w 844"/>
                <a:gd name="T5" fmla="*/ 351 h 463"/>
                <a:gd name="T6" fmla="*/ 163 w 844"/>
                <a:gd name="T7" fmla="*/ 315 h 463"/>
                <a:gd name="T8" fmla="*/ 194 w 844"/>
                <a:gd name="T9" fmla="*/ 351 h 463"/>
                <a:gd name="T10" fmla="*/ 287 w 844"/>
                <a:gd name="T11" fmla="*/ 313 h 463"/>
                <a:gd name="T12" fmla="*/ 329 w 844"/>
                <a:gd name="T13" fmla="*/ 307 h 463"/>
                <a:gd name="T14" fmla="*/ 351 w 844"/>
                <a:gd name="T15" fmla="*/ 279 h 463"/>
                <a:gd name="T16" fmla="*/ 387 w 844"/>
                <a:gd name="T17" fmla="*/ 136 h 463"/>
                <a:gd name="T18" fmla="*/ 427 w 844"/>
                <a:gd name="T19" fmla="*/ 153 h 463"/>
                <a:gd name="T20" fmla="*/ 503 w 844"/>
                <a:gd name="T21" fmla="*/ 0 h 463"/>
                <a:gd name="T22" fmla="*/ 562 w 844"/>
                <a:gd name="T23" fmla="*/ 32 h 463"/>
                <a:gd name="T24" fmla="*/ 572 w 844"/>
                <a:gd name="T25" fmla="*/ 5 h 463"/>
                <a:gd name="T26" fmla="*/ 600 w 844"/>
                <a:gd name="T27" fmla="*/ 13 h 463"/>
                <a:gd name="T28" fmla="*/ 654 w 844"/>
                <a:gd name="T29" fmla="*/ 60 h 463"/>
                <a:gd name="T30" fmla="*/ 635 w 844"/>
                <a:gd name="T31" fmla="*/ 106 h 463"/>
                <a:gd name="T32" fmla="*/ 642 w 844"/>
                <a:gd name="T33" fmla="*/ 127 h 463"/>
                <a:gd name="T34" fmla="*/ 665 w 844"/>
                <a:gd name="T35" fmla="*/ 117 h 463"/>
                <a:gd name="T36" fmla="*/ 682 w 844"/>
                <a:gd name="T37" fmla="*/ 138 h 463"/>
                <a:gd name="T38" fmla="*/ 764 w 844"/>
                <a:gd name="T39" fmla="*/ 165 h 463"/>
                <a:gd name="T40" fmla="*/ 688 w 844"/>
                <a:gd name="T41" fmla="*/ 161 h 463"/>
                <a:gd name="T42" fmla="*/ 768 w 844"/>
                <a:gd name="T43" fmla="*/ 231 h 463"/>
                <a:gd name="T44" fmla="*/ 718 w 844"/>
                <a:gd name="T45" fmla="*/ 224 h 463"/>
                <a:gd name="T46" fmla="*/ 819 w 844"/>
                <a:gd name="T47" fmla="*/ 288 h 463"/>
                <a:gd name="T48" fmla="*/ 844 w 844"/>
                <a:gd name="T49" fmla="*/ 332 h 463"/>
                <a:gd name="T50" fmla="*/ 827 w 844"/>
                <a:gd name="T51" fmla="*/ 326 h 463"/>
                <a:gd name="T52" fmla="*/ 823 w 844"/>
                <a:gd name="T53" fmla="*/ 338 h 463"/>
                <a:gd name="T54" fmla="*/ 492 w 844"/>
                <a:gd name="T55" fmla="*/ 401 h 463"/>
                <a:gd name="T56" fmla="*/ 216 w 844"/>
                <a:gd name="T57" fmla="*/ 435 h 463"/>
                <a:gd name="T58" fmla="*/ 0 w 844"/>
                <a:gd name="T59" fmla="*/ 463 h 463"/>
                <a:gd name="T60" fmla="*/ 78 w 844"/>
                <a:gd name="T61" fmla="*/ 414 h 463"/>
                <a:gd name="T62" fmla="*/ 78 w 844"/>
                <a:gd name="T63" fmla="*/ 41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4" h="463">
                  <a:moveTo>
                    <a:pt x="78" y="414"/>
                  </a:moveTo>
                  <a:lnTo>
                    <a:pt x="79" y="402"/>
                  </a:lnTo>
                  <a:lnTo>
                    <a:pt x="133" y="351"/>
                  </a:lnTo>
                  <a:lnTo>
                    <a:pt x="163" y="315"/>
                  </a:lnTo>
                  <a:lnTo>
                    <a:pt x="194" y="351"/>
                  </a:lnTo>
                  <a:lnTo>
                    <a:pt x="287" y="313"/>
                  </a:lnTo>
                  <a:lnTo>
                    <a:pt x="329" y="307"/>
                  </a:lnTo>
                  <a:lnTo>
                    <a:pt x="351" y="279"/>
                  </a:lnTo>
                  <a:lnTo>
                    <a:pt x="387" y="136"/>
                  </a:lnTo>
                  <a:lnTo>
                    <a:pt x="427" y="153"/>
                  </a:lnTo>
                  <a:lnTo>
                    <a:pt x="503" y="0"/>
                  </a:lnTo>
                  <a:lnTo>
                    <a:pt x="562" y="32"/>
                  </a:lnTo>
                  <a:lnTo>
                    <a:pt x="572" y="5"/>
                  </a:lnTo>
                  <a:lnTo>
                    <a:pt x="600" y="13"/>
                  </a:lnTo>
                  <a:lnTo>
                    <a:pt x="654" y="60"/>
                  </a:lnTo>
                  <a:lnTo>
                    <a:pt x="635" y="106"/>
                  </a:lnTo>
                  <a:lnTo>
                    <a:pt x="642" y="127"/>
                  </a:lnTo>
                  <a:lnTo>
                    <a:pt x="665" y="117"/>
                  </a:lnTo>
                  <a:lnTo>
                    <a:pt x="682" y="138"/>
                  </a:lnTo>
                  <a:lnTo>
                    <a:pt x="764" y="165"/>
                  </a:lnTo>
                  <a:lnTo>
                    <a:pt x="688" y="161"/>
                  </a:lnTo>
                  <a:lnTo>
                    <a:pt x="768" y="231"/>
                  </a:lnTo>
                  <a:lnTo>
                    <a:pt x="718" y="224"/>
                  </a:lnTo>
                  <a:lnTo>
                    <a:pt x="819" y="288"/>
                  </a:lnTo>
                  <a:lnTo>
                    <a:pt x="844" y="332"/>
                  </a:lnTo>
                  <a:lnTo>
                    <a:pt x="827" y="326"/>
                  </a:lnTo>
                  <a:lnTo>
                    <a:pt x="823" y="338"/>
                  </a:lnTo>
                  <a:lnTo>
                    <a:pt x="492" y="401"/>
                  </a:lnTo>
                  <a:lnTo>
                    <a:pt x="216" y="435"/>
                  </a:lnTo>
                  <a:lnTo>
                    <a:pt x="0" y="463"/>
                  </a:lnTo>
                  <a:lnTo>
                    <a:pt x="78" y="414"/>
                  </a:lnTo>
                  <a:lnTo>
                    <a:pt x="78" y="4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1156"/>
            <p:cNvSpPr>
              <a:spLocks/>
            </p:cNvSpPr>
            <p:nvPr/>
          </p:nvSpPr>
          <p:spPr bwMode="auto">
            <a:xfrm>
              <a:off x="6030913" y="3208337"/>
              <a:ext cx="944563" cy="422275"/>
            </a:xfrm>
            <a:custGeom>
              <a:avLst/>
              <a:gdLst>
                <a:gd name="T0" fmla="*/ 0 w 932"/>
                <a:gd name="T1" fmla="*/ 350 h 407"/>
                <a:gd name="T2" fmla="*/ 135 w 932"/>
                <a:gd name="T3" fmla="*/ 332 h 407"/>
                <a:gd name="T4" fmla="*/ 213 w 932"/>
                <a:gd name="T5" fmla="*/ 294 h 407"/>
                <a:gd name="T6" fmla="*/ 361 w 932"/>
                <a:gd name="T7" fmla="*/ 279 h 407"/>
                <a:gd name="T8" fmla="*/ 422 w 932"/>
                <a:gd name="T9" fmla="*/ 317 h 407"/>
                <a:gd name="T10" fmla="*/ 519 w 932"/>
                <a:gd name="T11" fmla="*/ 304 h 407"/>
                <a:gd name="T12" fmla="*/ 666 w 932"/>
                <a:gd name="T13" fmla="*/ 407 h 407"/>
                <a:gd name="T14" fmla="*/ 723 w 932"/>
                <a:gd name="T15" fmla="*/ 393 h 407"/>
                <a:gd name="T16" fmla="*/ 804 w 932"/>
                <a:gd name="T17" fmla="*/ 275 h 407"/>
                <a:gd name="T18" fmla="*/ 871 w 932"/>
                <a:gd name="T19" fmla="*/ 251 h 407"/>
                <a:gd name="T20" fmla="*/ 892 w 932"/>
                <a:gd name="T21" fmla="*/ 217 h 407"/>
                <a:gd name="T22" fmla="*/ 820 w 932"/>
                <a:gd name="T23" fmla="*/ 230 h 407"/>
                <a:gd name="T24" fmla="*/ 801 w 932"/>
                <a:gd name="T25" fmla="*/ 205 h 407"/>
                <a:gd name="T26" fmla="*/ 844 w 932"/>
                <a:gd name="T27" fmla="*/ 194 h 407"/>
                <a:gd name="T28" fmla="*/ 844 w 932"/>
                <a:gd name="T29" fmla="*/ 179 h 407"/>
                <a:gd name="T30" fmla="*/ 795 w 932"/>
                <a:gd name="T31" fmla="*/ 161 h 407"/>
                <a:gd name="T32" fmla="*/ 858 w 932"/>
                <a:gd name="T33" fmla="*/ 139 h 407"/>
                <a:gd name="T34" fmla="*/ 854 w 932"/>
                <a:gd name="T35" fmla="*/ 163 h 407"/>
                <a:gd name="T36" fmla="*/ 894 w 932"/>
                <a:gd name="T37" fmla="*/ 163 h 407"/>
                <a:gd name="T38" fmla="*/ 916 w 932"/>
                <a:gd name="T39" fmla="*/ 122 h 407"/>
                <a:gd name="T40" fmla="*/ 932 w 932"/>
                <a:gd name="T41" fmla="*/ 120 h 407"/>
                <a:gd name="T42" fmla="*/ 922 w 932"/>
                <a:gd name="T43" fmla="*/ 82 h 407"/>
                <a:gd name="T44" fmla="*/ 894 w 932"/>
                <a:gd name="T45" fmla="*/ 120 h 407"/>
                <a:gd name="T46" fmla="*/ 865 w 932"/>
                <a:gd name="T47" fmla="*/ 36 h 407"/>
                <a:gd name="T48" fmla="*/ 884 w 932"/>
                <a:gd name="T49" fmla="*/ 32 h 407"/>
                <a:gd name="T50" fmla="*/ 911 w 932"/>
                <a:gd name="T51" fmla="*/ 55 h 407"/>
                <a:gd name="T52" fmla="*/ 892 w 932"/>
                <a:gd name="T53" fmla="*/ 17 h 407"/>
                <a:gd name="T54" fmla="*/ 871 w 932"/>
                <a:gd name="T55" fmla="*/ 0 h 407"/>
                <a:gd name="T56" fmla="*/ 540 w 932"/>
                <a:gd name="T57" fmla="*/ 63 h 407"/>
                <a:gd name="T58" fmla="*/ 264 w 932"/>
                <a:gd name="T59" fmla="*/ 97 h 407"/>
                <a:gd name="T60" fmla="*/ 226 w 932"/>
                <a:gd name="T61" fmla="*/ 171 h 407"/>
                <a:gd name="T62" fmla="*/ 167 w 932"/>
                <a:gd name="T63" fmla="*/ 184 h 407"/>
                <a:gd name="T64" fmla="*/ 139 w 932"/>
                <a:gd name="T65" fmla="*/ 222 h 407"/>
                <a:gd name="T66" fmla="*/ 32 w 932"/>
                <a:gd name="T67" fmla="*/ 283 h 407"/>
                <a:gd name="T68" fmla="*/ 27 w 932"/>
                <a:gd name="T69" fmla="*/ 306 h 407"/>
                <a:gd name="T70" fmla="*/ 0 w 932"/>
                <a:gd name="T71" fmla="*/ 319 h 407"/>
                <a:gd name="T72" fmla="*/ 0 w 932"/>
                <a:gd name="T73" fmla="*/ 350 h 407"/>
                <a:gd name="T74" fmla="*/ 0 w 932"/>
                <a:gd name="T75" fmla="*/ 35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2" h="407">
                  <a:moveTo>
                    <a:pt x="0" y="350"/>
                  </a:moveTo>
                  <a:lnTo>
                    <a:pt x="135" y="332"/>
                  </a:lnTo>
                  <a:lnTo>
                    <a:pt x="213" y="294"/>
                  </a:lnTo>
                  <a:lnTo>
                    <a:pt x="361" y="279"/>
                  </a:lnTo>
                  <a:lnTo>
                    <a:pt x="422" y="317"/>
                  </a:lnTo>
                  <a:lnTo>
                    <a:pt x="519" y="304"/>
                  </a:lnTo>
                  <a:lnTo>
                    <a:pt x="666" y="407"/>
                  </a:lnTo>
                  <a:lnTo>
                    <a:pt x="723" y="393"/>
                  </a:lnTo>
                  <a:lnTo>
                    <a:pt x="804" y="275"/>
                  </a:lnTo>
                  <a:lnTo>
                    <a:pt x="871" y="251"/>
                  </a:lnTo>
                  <a:lnTo>
                    <a:pt x="892" y="217"/>
                  </a:lnTo>
                  <a:lnTo>
                    <a:pt x="820" y="230"/>
                  </a:lnTo>
                  <a:lnTo>
                    <a:pt x="801" y="205"/>
                  </a:lnTo>
                  <a:lnTo>
                    <a:pt x="844" y="194"/>
                  </a:lnTo>
                  <a:lnTo>
                    <a:pt x="844" y="179"/>
                  </a:lnTo>
                  <a:lnTo>
                    <a:pt x="795" y="161"/>
                  </a:lnTo>
                  <a:lnTo>
                    <a:pt x="858" y="139"/>
                  </a:lnTo>
                  <a:lnTo>
                    <a:pt x="854" y="163"/>
                  </a:lnTo>
                  <a:lnTo>
                    <a:pt x="894" y="163"/>
                  </a:lnTo>
                  <a:lnTo>
                    <a:pt x="916" y="122"/>
                  </a:lnTo>
                  <a:lnTo>
                    <a:pt x="932" y="120"/>
                  </a:lnTo>
                  <a:lnTo>
                    <a:pt x="922" y="82"/>
                  </a:lnTo>
                  <a:lnTo>
                    <a:pt x="894" y="120"/>
                  </a:lnTo>
                  <a:lnTo>
                    <a:pt x="865" y="36"/>
                  </a:lnTo>
                  <a:lnTo>
                    <a:pt x="884" y="32"/>
                  </a:lnTo>
                  <a:lnTo>
                    <a:pt x="911" y="55"/>
                  </a:lnTo>
                  <a:lnTo>
                    <a:pt x="892" y="17"/>
                  </a:lnTo>
                  <a:lnTo>
                    <a:pt x="871" y="0"/>
                  </a:lnTo>
                  <a:lnTo>
                    <a:pt x="540" y="63"/>
                  </a:lnTo>
                  <a:lnTo>
                    <a:pt x="264" y="97"/>
                  </a:lnTo>
                  <a:lnTo>
                    <a:pt x="226" y="171"/>
                  </a:lnTo>
                  <a:lnTo>
                    <a:pt x="167" y="184"/>
                  </a:lnTo>
                  <a:lnTo>
                    <a:pt x="139" y="222"/>
                  </a:lnTo>
                  <a:lnTo>
                    <a:pt x="32" y="283"/>
                  </a:lnTo>
                  <a:lnTo>
                    <a:pt x="27" y="306"/>
                  </a:lnTo>
                  <a:lnTo>
                    <a:pt x="0" y="319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1157"/>
            <p:cNvSpPr>
              <a:spLocks/>
            </p:cNvSpPr>
            <p:nvPr/>
          </p:nvSpPr>
          <p:spPr bwMode="auto">
            <a:xfrm>
              <a:off x="6142038" y="3500437"/>
              <a:ext cx="563563" cy="422275"/>
            </a:xfrm>
            <a:custGeom>
              <a:avLst/>
              <a:gdLst>
                <a:gd name="T0" fmla="*/ 25 w 556"/>
                <a:gd name="T1" fmla="*/ 53 h 413"/>
                <a:gd name="T2" fmla="*/ 103 w 556"/>
                <a:gd name="T3" fmla="*/ 15 h 413"/>
                <a:gd name="T4" fmla="*/ 251 w 556"/>
                <a:gd name="T5" fmla="*/ 0 h 413"/>
                <a:gd name="T6" fmla="*/ 312 w 556"/>
                <a:gd name="T7" fmla="*/ 38 h 413"/>
                <a:gd name="T8" fmla="*/ 409 w 556"/>
                <a:gd name="T9" fmla="*/ 25 h 413"/>
                <a:gd name="T10" fmla="*/ 556 w 556"/>
                <a:gd name="T11" fmla="*/ 128 h 413"/>
                <a:gd name="T12" fmla="*/ 491 w 556"/>
                <a:gd name="T13" fmla="*/ 206 h 413"/>
                <a:gd name="T14" fmla="*/ 495 w 556"/>
                <a:gd name="T15" fmla="*/ 240 h 413"/>
                <a:gd name="T16" fmla="*/ 384 w 556"/>
                <a:gd name="T17" fmla="*/ 340 h 413"/>
                <a:gd name="T18" fmla="*/ 365 w 556"/>
                <a:gd name="T19" fmla="*/ 344 h 413"/>
                <a:gd name="T20" fmla="*/ 358 w 556"/>
                <a:gd name="T21" fmla="*/ 375 h 413"/>
                <a:gd name="T22" fmla="*/ 333 w 556"/>
                <a:gd name="T23" fmla="*/ 358 h 413"/>
                <a:gd name="T24" fmla="*/ 354 w 556"/>
                <a:gd name="T25" fmla="*/ 386 h 413"/>
                <a:gd name="T26" fmla="*/ 333 w 556"/>
                <a:gd name="T27" fmla="*/ 413 h 413"/>
                <a:gd name="T28" fmla="*/ 314 w 556"/>
                <a:gd name="T29" fmla="*/ 409 h 413"/>
                <a:gd name="T30" fmla="*/ 238 w 556"/>
                <a:gd name="T31" fmla="*/ 291 h 413"/>
                <a:gd name="T32" fmla="*/ 73 w 556"/>
                <a:gd name="T33" fmla="*/ 143 h 413"/>
                <a:gd name="T34" fmla="*/ 0 w 556"/>
                <a:gd name="T35" fmla="*/ 97 h 413"/>
                <a:gd name="T36" fmla="*/ 25 w 556"/>
                <a:gd name="T37" fmla="*/ 53 h 413"/>
                <a:gd name="T38" fmla="*/ 25 w 556"/>
                <a:gd name="T39" fmla="*/ 5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413">
                  <a:moveTo>
                    <a:pt x="25" y="53"/>
                  </a:moveTo>
                  <a:lnTo>
                    <a:pt x="103" y="15"/>
                  </a:lnTo>
                  <a:lnTo>
                    <a:pt x="251" y="0"/>
                  </a:lnTo>
                  <a:lnTo>
                    <a:pt x="312" y="38"/>
                  </a:lnTo>
                  <a:lnTo>
                    <a:pt x="409" y="25"/>
                  </a:lnTo>
                  <a:lnTo>
                    <a:pt x="556" y="128"/>
                  </a:lnTo>
                  <a:lnTo>
                    <a:pt x="491" y="206"/>
                  </a:lnTo>
                  <a:lnTo>
                    <a:pt x="495" y="240"/>
                  </a:lnTo>
                  <a:lnTo>
                    <a:pt x="384" y="340"/>
                  </a:lnTo>
                  <a:lnTo>
                    <a:pt x="365" y="344"/>
                  </a:lnTo>
                  <a:lnTo>
                    <a:pt x="358" y="375"/>
                  </a:lnTo>
                  <a:lnTo>
                    <a:pt x="333" y="358"/>
                  </a:lnTo>
                  <a:lnTo>
                    <a:pt x="354" y="386"/>
                  </a:lnTo>
                  <a:lnTo>
                    <a:pt x="333" y="413"/>
                  </a:lnTo>
                  <a:lnTo>
                    <a:pt x="314" y="409"/>
                  </a:lnTo>
                  <a:lnTo>
                    <a:pt x="238" y="291"/>
                  </a:lnTo>
                  <a:lnTo>
                    <a:pt x="73" y="143"/>
                  </a:lnTo>
                  <a:lnTo>
                    <a:pt x="0" y="97"/>
                  </a:lnTo>
                  <a:lnTo>
                    <a:pt x="25" y="53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1160"/>
            <p:cNvSpPr>
              <a:spLocks/>
            </p:cNvSpPr>
            <p:nvPr/>
          </p:nvSpPr>
          <p:spPr bwMode="auto">
            <a:xfrm>
              <a:off x="6880226" y="2522538"/>
              <a:ext cx="139700" cy="336550"/>
            </a:xfrm>
            <a:custGeom>
              <a:avLst/>
              <a:gdLst>
                <a:gd name="T0" fmla="*/ 7 w 137"/>
                <a:gd name="T1" fmla="*/ 222 h 325"/>
                <a:gd name="T2" fmla="*/ 32 w 137"/>
                <a:gd name="T3" fmla="*/ 205 h 325"/>
                <a:gd name="T4" fmla="*/ 68 w 137"/>
                <a:gd name="T5" fmla="*/ 159 h 325"/>
                <a:gd name="T6" fmla="*/ 5 w 137"/>
                <a:gd name="T7" fmla="*/ 110 h 325"/>
                <a:gd name="T8" fmla="*/ 3 w 137"/>
                <a:gd name="T9" fmla="*/ 64 h 325"/>
                <a:gd name="T10" fmla="*/ 32 w 137"/>
                <a:gd name="T11" fmla="*/ 0 h 325"/>
                <a:gd name="T12" fmla="*/ 125 w 137"/>
                <a:gd name="T13" fmla="*/ 32 h 325"/>
                <a:gd name="T14" fmla="*/ 127 w 137"/>
                <a:gd name="T15" fmla="*/ 43 h 325"/>
                <a:gd name="T16" fmla="*/ 116 w 137"/>
                <a:gd name="T17" fmla="*/ 79 h 325"/>
                <a:gd name="T18" fmla="*/ 106 w 137"/>
                <a:gd name="T19" fmla="*/ 87 h 325"/>
                <a:gd name="T20" fmla="*/ 104 w 137"/>
                <a:gd name="T21" fmla="*/ 106 h 325"/>
                <a:gd name="T22" fmla="*/ 114 w 137"/>
                <a:gd name="T23" fmla="*/ 112 h 325"/>
                <a:gd name="T24" fmla="*/ 137 w 137"/>
                <a:gd name="T25" fmla="*/ 106 h 325"/>
                <a:gd name="T26" fmla="*/ 137 w 137"/>
                <a:gd name="T27" fmla="*/ 161 h 325"/>
                <a:gd name="T28" fmla="*/ 137 w 137"/>
                <a:gd name="T29" fmla="*/ 195 h 325"/>
                <a:gd name="T30" fmla="*/ 137 w 137"/>
                <a:gd name="T31" fmla="*/ 214 h 325"/>
                <a:gd name="T32" fmla="*/ 129 w 137"/>
                <a:gd name="T33" fmla="*/ 232 h 325"/>
                <a:gd name="T34" fmla="*/ 119 w 137"/>
                <a:gd name="T35" fmla="*/ 233 h 325"/>
                <a:gd name="T36" fmla="*/ 123 w 137"/>
                <a:gd name="T37" fmla="*/ 249 h 325"/>
                <a:gd name="T38" fmla="*/ 89 w 137"/>
                <a:gd name="T39" fmla="*/ 325 h 325"/>
                <a:gd name="T40" fmla="*/ 81 w 137"/>
                <a:gd name="T41" fmla="*/ 325 h 325"/>
                <a:gd name="T42" fmla="*/ 78 w 137"/>
                <a:gd name="T43" fmla="*/ 296 h 325"/>
                <a:gd name="T44" fmla="*/ 55 w 137"/>
                <a:gd name="T45" fmla="*/ 296 h 325"/>
                <a:gd name="T46" fmla="*/ 7 w 137"/>
                <a:gd name="T47" fmla="*/ 266 h 325"/>
                <a:gd name="T48" fmla="*/ 0 w 137"/>
                <a:gd name="T49" fmla="*/ 241 h 325"/>
                <a:gd name="T50" fmla="*/ 7 w 137"/>
                <a:gd name="T51" fmla="*/ 222 h 325"/>
                <a:gd name="T52" fmla="*/ 7 w 137"/>
                <a:gd name="T53" fmla="*/ 22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325">
                  <a:moveTo>
                    <a:pt x="7" y="222"/>
                  </a:moveTo>
                  <a:lnTo>
                    <a:pt x="32" y="205"/>
                  </a:lnTo>
                  <a:lnTo>
                    <a:pt x="68" y="159"/>
                  </a:lnTo>
                  <a:lnTo>
                    <a:pt x="5" y="110"/>
                  </a:lnTo>
                  <a:lnTo>
                    <a:pt x="3" y="64"/>
                  </a:lnTo>
                  <a:lnTo>
                    <a:pt x="32" y="0"/>
                  </a:lnTo>
                  <a:lnTo>
                    <a:pt x="125" y="32"/>
                  </a:lnTo>
                  <a:lnTo>
                    <a:pt x="127" y="43"/>
                  </a:lnTo>
                  <a:lnTo>
                    <a:pt x="116" y="79"/>
                  </a:lnTo>
                  <a:lnTo>
                    <a:pt x="106" y="87"/>
                  </a:lnTo>
                  <a:lnTo>
                    <a:pt x="104" y="106"/>
                  </a:lnTo>
                  <a:lnTo>
                    <a:pt x="114" y="112"/>
                  </a:lnTo>
                  <a:lnTo>
                    <a:pt x="137" y="106"/>
                  </a:lnTo>
                  <a:lnTo>
                    <a:pt x="137" y="161"/>
                  </a:lnTo>
                  <a:lnTo>
                    <a:pt x="137" y="195"/>
                  </a:lnTo>
                  <a:lnTo>
                    <a:pt x="137" y="214"/>
                  </a:lnTo>
                  <a:lnTo>
                    <a:pt x="129" y="232"/>
                  </a:lnTo>
                  <a:lnTo>
                    <a:pt x="119" y="233"/>
                  </a:lnTo>
                  <a:lnTo>
                    <a:pt x="123" y="249"/>
                  </a:lnTo>
                  <a:lnTo>
                    <a:pt x="89" y="325"/>
                  </a:lnTo>
                  <a:lnTo>
                    <a:pt x="81" y="325"/>
                  </a:lnTo>
                  <a:lnTo>
                    <a:pt x="78" y="296"/>
                  </a:lnTo>
                  <a:lnTo>
                    <a:pt x="55" y="296"/>
                  </a:lnTo>
                  <a:lnTo>
                    <a:pt x="7" y="266"/>
                  </a:lnTo>
                  <a:lnTo>
                    <a:pt x="0" y="241"/>
                  </a:lnTo>
                  <a:lnTo>
                    <a:pt x="7" y="222"/>
                  </a:lnTo>
                  <a:lnTo>
                    <a:pt x="7" y="22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1161"/>
            <p:cNvSpPr>
              <a:spLocks/>
            </p:cNvSpPr>
            <p:nvPr/>
          </p:nvSpPr>
          <p:spPr bwMode="auto">
            <a:xfrm>
              <a:off x="6373813" y="2000251"/>
              <a:ext cx="658813" cy="584200"/>
            </a:xfrm>
            <a:custGeom>
              <a:avLst/>
              <a:gdLst>
                <a:gd name="T0" fmla="*/ 20 w 648"/>
                <a:gd name="T1" fmla="*/ 517 h 565"/>
                <a:gd name="T2" fmla="*/ 443 w 648"/>
                <a:gd name="T3" fmla="*/ 439 h 565"/>
                <a:gd name="T4" fmla="*/ 488 w 648"/>
                <a:gd name="T5" fmla="*/ 487 h 565"/>
                <a:gd name="T6" fmla="*/ 530 w 648"/>
                <a:gd name="T7" fmla="*/ 508 h 565"/>
                <a:gd name="T8" fmla="*/ 623 w 648"/>
                <a:gd name="T9" fmla="*/ 540 h 565"/>
                <a:gd name="T10" fmla="*/ 631 w 648"/>
                <a:gd name="T11" fmla="*/ 565 h 565"/>
                <a:gd name="T12" fmla="*/ 646 w 648"/>
                <a:gd name="T13" fmla="*/ 530 h 565"/>
                <a:gd name="T14" fmla="*/ 648 w 648"/>
                <a:gd name="T15" fmla="*/ 483 h 565"/>
                <a:gd name="T16" fmla="*/ 631 w 648"/>
                <a:gd name="T17" fmla="*/ 392 h 565"/>
                <a:gd name="T18" fmla="*/ 631 w 648"/>
                <a:gd name="T19" fmla="*/ 297 h 565"/>
                <a:gd name="T20" fmla="*/ 585 w 648"/>
                <a:gd name="T21" fmla="*/ 158 h 565"/>
                <a:gd name="T22" fmla="*/ 577 w 648"/>
                <a:gd name="T23" fmla="*/ 97 h 565"/>
                <a:gd name="T24" fmla="*/ 549 w 648"/>
                <a:gd name="T25" fmla="*/ 0 h 565"/>
                <a:gd name="T26" fmla="*/ 412 w 648"/>
                <a:gd name="T27" fmla="*/ 32 h 565"/>
                <a:gd name="T28" fmla="*/ 336 w 648"/>
                <a:gd name="T29" fmla="*/ 112 h 565"/>
                <a:gd name="T30" fmla="*/ 332 w 648"/>
                <a:gd name="T31" fmla="*/ 133 h 565"/>
                <a:gd name="T32" fmla="*/ 289 w 648"/>
                <a:gd name="T33" fmla="*/ 181 h 565"/>
                <a:gd name="T34" fmla="*/ 300 w 648"/>
                <a:gd name="T35" fmla="*/ 198 h 565"/>
                <a:gd name="T36" fmla="*/ 309 w 648"/>
                <a:gd name="T37" fmla="*/ 211 h 565"/>
                <a:gd name="T38" fmla="*/ 302 w 648"/>
                <a:gd name="T39" fmla="*/ 215 h 565"/>
                <a:gd name="T40" fmla="*/ 315 w 648"/>
                <a:gd name="T41" fmla="*/ 234 h 565"/>
                <a:gd name="T42" fmla="*/ 317 w 648"/>
                <a:gd name="T43" fmla="*/ 251 h 565"/>
                <a:gd name="T44" fmla="*/ 275 w 648"/>
                <a:gd name="T45" fmla="*/ 291 h 565"/>
                <a:gd name="T46" fmla="*/ 212 w 648"/>
                <a:gd name="T47" fmla="*/ 308 h 565"/>
                <a:gd name="T48" fmla="*/ 197 w 648"/>
                <a:gd name="T49" fmla="*/ 319 h 565"/>
                <a:gd name="T50" fmla="*/ 174 w 648"/>
                <a:gd name="T51" fmla="*/ 310 h 565"/>
                <a:gd name="T52" fmla="*/ 104 w 648"/>
                <a:gd name="T53" fmla="*/ 318 h 565"/>
                <a:gd name="T54" fmla="*/ 53 w 648"/>
                <a:gd name="T55" fmla="*/ 338 h 565"/>
                <a:gd name="T56" fmla="*/ 53 w 648"/>
                <a:gd name="T57" fmla="*/ 365 h 565"/>
                <a:gd name="T58" fmla="*/ 62 w 648"/>
                <a:gd name="T59" fmla="*/ 382 h 565"/>
                <a:gd name="T60" fmla="*/ 70 w 648"/>
                <a:gd name="T61" fmla="*/ 382 h 565"/>
                <a:gd name="T62" fmla="*/ 77 w 648"/>
                <a:gd name="T63" fmla="*/ 403 h 565"/>
                <a:gd name="T64" fmla="*/ 64 w 648"/>
                <a:gd name="T65" fmla="*/ 414 h 565"/>
                <a:gd name="T66" fmla="*/ 58 w 648"/>
                <a:gd name="T67" fmla="*/ 433 h 565"/>
                <a:gd name="T68" fmla="*/ 0 w 648"/>
                <a:gd name="T69" fmla="*/ 487 h 565"/>
                <a:gd name="T70" fmla="*/ 20 w 648"/>
                <a:gd name="T71" fmla="*/ 517 h 565"/>
                <a:gd name="T72" fmla="*/ 20 w 648"/>
                <a:gd name="T73" fmla="*/ 5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8" h="565">
                  <a:moveTo>
                    <a:pt x="20" y="517"/>
                  </a:moveTo>
                  <a:lnTo>
                    <a:pt x="443" y="439"/>
                  </a:lnTo>
                  <a:lnTo>
                    <a:pt x="488" y="487"/>
                  </a:lnTo>
                  <a:lnTo>
                    <a:pt x="530" y="508"/>
                  </a:lnTo>
                  <a:lnTo>
                    <a:pt x="623" y="540"/>
                  </a:lnTo>
                  <a:lnTo>
                    <a:pt x="631" y="565"/>
                  </a:lnTo>
                  <a:lnTo>
                    <a:pt x="646" y="530"/>
                  </a:lnTo>
                  <a:lnTo>
                    <a:pt x="648" y="483"/>
                  </a:lnTo>
                  <a:lnTo>
                    <a:pt x="631" y="392"/>
                  </a:lnTo>
                  <a:lnTo>
                    <a:pt x="631" y="297"/>
                  </a:lnTo>
                  <a:lnTo>
                    <a:pt x="585" y="158"/>
                  </a:lnTo>
                  <a:lnTo>
                    <a:pt x="577" y="97"/>
                  </a:lnTo>
                  <a:lnTo>
                    <a:pt x="549" y="0"/>
                  </a:lnTo>
                  <a:lnTo>
                    <a:pt x="412" y="32"/>
                  </a:lnTo>
                  <a:lnTo>
                    <a:pt x="336" y="112"/>
                  </a:lnTo>
                  <a:lnTo>
                    <a:pt x="332" y="133"/>
                  </a:lnTo>
                  <a:lnTo>
                    <a:pt x="289" y="181"/>
                  </a:lnTo>
                  <a:lnTo>
                    <a:pt x="300" y="198"/>
                  </a:lnTo>
                  <a:lnTo>
                    <a:pt x="309" y="211"/>
                  </a:lnTo>
                  <a:lnTo>
                    <a:pt x="302" y="215"/>
                  </a:lnTo>
                  <a:lnTo>
                    <a:pt x="315" y="234"/>
                  </a:lnTo>
                  <a:lnTo>
                    <a:pt x="317" y="251"/>
                  </a:lnTo>
                  <a:lnTo>
                    <a:pt x="275" y="291"/>
                  </a:lnTo>
                  <a:lnTo>
                    <a:pt x="212" y="308"/>
                  </a:lnTo>
                  <a:lnTo>
                    <a:pt x="197" y="319"/>
                  </a:lnTo>
                  <a:lnTo>
                    <a:pt x="174" y="310"/>
                  </a:lnTo>
                  <a:lnTo>
                    <a:pt x="104" y="318"/>
                  </a:lnTo>
                  <a:lnTo>
                    <a:pt x="53" y="338"/>
                  </a:lnTo>
                  <a:lnTo>
                    <a:pt x="53" y="365"/>
                  </a:lnTo>
                  <a:lnTo>
                    <a:pt x="62" y="382"/>
                  </a:lnTo>
                  <a:lnTo>
                    <a:pt x="70" y="382"/>
                  </a:lnTo>
                  <a:lnTo>
                    <a:pt x="77" y="403"/>
                  </a:lnTo>
                  <a:lnTo>
                    <a:pt x="64" y="414"/>
                  </a:lnTo>
                  <a:lnTo>
                    <a:pt x="58" y="433"/>
                  </a:lnTo>
                  <a:lnTo>
                    <a:pt x="0" y="487"/>
                  </a:lnTo>
                  <a:lnTo>
                    <a:pt x="20" y="517"/>
                  </a:lnTo>
                  <a:lnTo>
                    <a:pt x="20" y="51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1163"/>
            <p:cNvSpPr>
              <a:spLocks/>
            </p:cNvSpPr>
            <p:nvPr/>
          </p:nvSpPr>
          <p:spPr bwMode="auto">
            <a:xfrm>
              <a:off x="7004051" y="2495551"/>
              <a:ext cx="203200" cy="123825"/>
            </a:xfrm>
            <a:custGeom>
              <a:avLst/>
              <a:gdLst>
                <a:gd name="T0" fmla="*/ 15 w 202"/>
                <a:gd name="T1" fmla="*/ 116 h 116"/>
                <a:gd name="T2" fmla="*/ 86 w 202"/>
                <a:gd name="T3" fmla="*/ 76 h 116"/>
                <a:gd name="T4" fmla="*/ 135 w 202"/>
                <a:gd name="T5" fmla="*/ 53 h 116"/>
                <a:gd name="T6" fmla="*/ 84 w 202"/>
                <a:gd name="T7" fmla="*/ 89 h 116"/>
                <a:gd name="T8" fmla="*/ 88 w 202"/>
                <a:gd name="T9" fmla="*/ 91 h 116"/>
                <a:gd name="T10" fmla="*/ 164 w 202"/>
                <a:gd name="T11" fmla="*/ 40 h 116"/>
                <a:gd name="T12" fmla="*/ 202 w 202"/>
                <a:gd name="T13" fmla="*/ 6 h 116"/>
                <a:gd name="T14" fmla="*/ 198 w 202"/>
                <a:gd name="T15" fmla="*/ 0 h 116"/>
                <a:gd name="T16" fmla="*/ 164 w 202"/>
                <a:gd name="T17" fmla="*/ 19 h 116"/>
                <a:gd name="T18" fmla="*/ 160 w 202"/>
                <a:gd name="T19" fmla="*/ 17 h 116"/>
                <a:gd name="T20" fmla="*/ 143 w 202"/>
                <a:gd name="T21" fmla="*/ 40 h 116"/>
                <a:gd name="T22" fmla="*/ 133 w 202"/>
                <a:gd name="T23" fmla="*/ 40 h 116"/>
                <a:gd name="T24" fmla="*/ 158 w 202"/>
                <a:gd name="T25" fmla="*/ 0 h 116"/>
                <a:gd name="T26" fmla="*/ 131 w 202"/>
                <a:gd name="T27" fmla="*/ 30 h 116"/>
                <a:gd name="T28" fmla="*/ 40 w 202"/>
                <a:gd name="T29" fmla="*/ 61 h 116"/>
                <a:gd name="T30" fmla="*/ 23 w 202"/>
                <a:gd name="T31" fmla="*/ 84 h 116"/>
                <a:gd name="T32" fmla="*/ 10 w 202"/>
                <a:gd name="T33" fmla="*/ 87 h 116"/>
                <a:gd name="T34" fmla="*/ 0 w 202"/>
                <a:gd name="T35" fmla="*/ 105 h 116"/>
                <a:gd name="T36" fmla="*/ 15 w 202"/>
                <a:gd name="T37" fmla="*/ 116 h 116"/>
                <a:gd name="T38" fmla="*/ 15 w 202"/>
                <a:gd name="T3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16">
                  <a:moveTo>
                    <a:pt x="15" y="116"/>
                  </a:moveTo>
                  <a:lnTo>
                    <a:pt x="86" y="76"/>
                  </a:lnTo>
                  <a:lnTo>
                    <a:pt x="135" y="53"/>
                  </a:lnTo>
                  <a:lnTo>
                    <a:pt x="84" y="89"/>
                  </a:lnTo>
                  <a:lnTo>
                    <a:pt x="88" y="91"/>
                  </a:lnTo>
                  <a:lnTo>
                    <a:pt x="164" y="40"/>
                  </a:lnTo>
                  <a:lnTo>
                    <a:pt x="202" y="6"/>
                  </a:lnTo>
                  <a:lnTo>
                    <a:pt x="198" y="0"/>
                  </a:lnTo>
                  <a:lnTo>
                    <a:pt x="164" y="19"/>
                  </a:lnTo>
                  <a:lnTo>
                    <a:pt x="160" y="17"/>
                  </a:lnTo>
                  <a:lnTo>
                    <a:pt x="143" y="40"/>
                  </a:lnTo>
                  <a:lnTo>
                    <a:pt x="133" y="40"/>
                  </a:lnTo>
                  <a:lnTo>
                    <a:pt x="158" y="0"/>
                  </a:lnTo>
                  <a:lnTo>
                    <a:pt x="131" y="30"/>
                  </a:lnTo>
                  <a:lnTo>
                    <a:pt x="40" y="61"/>
                  </a:lnTo>
                  <a:lnTo>
                    <a:pt x="23" y="84"/>
                  </a:lnTo>
                  <a:lnTo>
                    <a:pt x="10" y="87"/>
                  </a:lnTo>
                  <a:lnTo>
                    <a:pt x="0" y="105"/>
                  </a:lnTo>
                  <a:lnTo>
                    <a:pt x="15" y="116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1164"/>
            <p:cNvSpPr>
              <a:spLocks/>
            </p:cNvSpPr>
            <p:nvPr/>
          </p:nvSpPr>
          <p:spPr bwMode="auto">
            <a:xfrm>
              <a:off x="7015163" y="2370138"/>
              <a:ext cx="188913" cy="177800"/>
            </a:xfrm>
            <a:custGeom>
              <a:avLst/>
              <a:gdLst>
                <a:gd name="T0" fmla="*/ 17 w 188"/>
                <a:gd name="T1" fmla="*/ 127 h 174"/>
                <a:gd name="T2" fmla="*/ 15 w 188"/>
                <a:gd name="T3" fmla="*/ 174 h 174"/>
                <a:gd name="T4" fmla="*/ 30 w 188"/>
                <a:gd name="T5" fmla="*/ 171 h 174"/>
                <a:gd name="T6" fmla="*/ 66 w 188"/>
                <a:gd name="T7" fmla="*/ 144 h 174"/>
                <a:gd name="T8" fmla="*/ 78 w 188"/>
                <a:gd name="T9" fmla="*/ 121 h 174"/>
                <a:gd name="T10" fmla="*/ 85 w 188"/>
                <a:gd name="T11" fmla="*/ 127 h 174"/>
                <a:gd name="T12" fmla="*/ 135 w 188"/>
                <a:gd name="T13" fmla="*/ 114 h 174"/>
                <a:gd name="T14" fmla="*/ 137 w 188"/>
                <a:gd name="T15" fmla="*/ 104 h 174"/>
                <a:gd name="T16" fmla="*/ 144 w 188"/>
                <a:gd name="T17" fmla="*/ 108 h 174"/>
                <a:gd name="T18" fmla="*/ 154 w 188"/>
                <a:gd name="T19" fmla="*/ 100 h 174"/>
                <a:gd name="T20" fmla="*/ 169 w 188"/>
                <a:gd name="T21" fmla="*/ 98 h 174"/>
                <a:gd name="T22" fmla="*/ 188 w 188"/>
                <a:gd name="T23" fmla="*/ 89 h 174"/>
                <a:gd name="T24" fmla="*/ 169 w 188"/>
                <a:gd name="T25" fmla="*/ 0 h 174"/>
                <a:gd name="T26" fmla="*/ 0 w 188"/>
                <a:gd name="T27" fmla="*/ 36 h 174"/>
                <a:gd name="T28" fmla="*/ 17 w 188"/>
                <a:gd name="T29" fmla="*/ 127 h 174"/>
                <a:gd name="T30" fmla="*/ 17 w 188"/>
                <a:gd name="T31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74">
                  <a:moveTo>
                    <a:pt x="17" y="127"/>
                  </a:moveTo>
                  <a:lnTo>
                    <a:pt x="15" y="174"/>
                  </a:lnTo>
                  <a:lnTo>
                    <a:pt x="30" y="171"/>
                  </a:lnTo>
                  <a:lnTo>
                    <a:pt x="66" y="144"/>
                  </a:lnTo>
                  <a:lnTo>
                    <a:pt x="78" y="121"/>
                  </a:lnTo>
                  <a:lnTo>
                    <a:pt x="85" y="127"/>
                  </a:lnTo>
                  <a:lnTo>
                    <a:pt x="135" y="114"/>
                  </a:lnTo>
                  <a:lnTo>
                    <a:pt x="137" y="104"/>
                  </a:lnTo>
                  <a:lnTo>
                    <a:pt x="144" y="108"/>
                  </a:lnTo>
                  <a:lnTo>
                    <a:pt x="154" y="100"/>
                  </a:lnTo>
                  <a:lnTo>
                    <a:pt x="169" y="98"/>
                  </a:lnTo>
                  <a:lnTo>
                    <a:pt x="188" y="89"/>
                  </a:lnTo>
                  <a:lnTo>
                    <a:pt x="169" y="0"/>
                  </a:lnTo>
                  <a:lnTo>
                    <a:pt x="0" y="36"/>
                  </a:lnTo>
                  <a:lnTo>
                    <a:pt x="17" y="127"/>
                  </a:lnTo>
                  <a:lnTo>
                    <a:pt x="17" y="12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 1165"/>
            <p:cNvSpPr>
              <a:spLocks/>
            </p:cNvSpPr>
            <p:nvPr/>
          </p:nvSpPr>
          <p:spPr bwMode="auto">
            <a:xfrm>
              <a:off x="7186613" y="2357438"/>
              <a:ext cx="87313" cy="103188"/>
            </a:xfrm>
            <a:custGeom>
              <a:avLst/>
              <a:gdLst>
                <a:gd name="T0" fmla="*/ 19 w 85"/>
                <a:gd name="T1" fmla="*/ 99 h 99"/>
                <a:gd name="T2" fmla="*/ 55 w 85"/>
                <a:gd name="T3" fmla="*/ 86 h 99"/>
                <a:gd name="T4" fmla="*/ 55 w 85"/>
                <a:gd name="T5" fmla="*/ 46 h 99"/>
                <a:gd name="T6" fmla="*/ 65 w 85"/>
                <a:gd name="T7" fmla="*/ 55 h 99"/>
                <a:gd name="T8" fmla="*/ 66 w 85"/>
                <a:gd name="T9" fmla="*/ 74 h 99"/>
                <a:gd name="T10" fmla="*/ 74 w 85"/>
                <a:gd name="T11" fmla="*/ 74 h 99"/>
                <a:gd name="T12" fmla="*/ 85 w 85"/>
                <a:gd name="T13" fmla="*/ 55 h 99"/>
                <a:gd name="T14" fmla="*/ 74 w 85"/>
                <a:gd name="T15" fmla="*/ 34 h 99"/>
                <a:gd name="T16" fmla="*/ 55 w 85"/>
                <a:gd name="T17" fmla="*/ 30 h 99"/>
                <a:gd name="T18" fmla="*/ 42 w 85"/>
                <a:gd name="T19" fmla="*/ 4 h 99"/>
                <a:gd name="T20" fmla="*/ 30 w 85"/>
                <a:gd name="T21" fmla="*/ 0 h 99"/>
                <a:gd name="T22" fmla="*/ 0 w 85"/>
                <a:gd name="T23" fmla="*/ 10 h 99"/>
                <a:gd name="T24" fmla="*/ 19 w 85"/>
                <a:gd name="T25" fmla="*/ 99 h 99"/>
                <a:gd name="T26" fmla="*/ 19 w 85"/>
                <a:gd name="T2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99">
                  <a:moveTo>
                    <a:pt x="19" y="99"/>
                  </a:moveTo>
                  <a:lnTo>
                    <a:pt x="55" y="86"/>
                  </a:lnTo>
                  <a:lnTo>
                    <a:pt x="55" y="46"/>
                  </a:lnTo>
                  <a:lnTo>
                    <a:pt x="65" y="55"/>
                  </a:lnTo>
                  <a:lnTo>
                    <a:pt x="66" y="74"/>
                  </a:lnTo>
                  <a:lnTo>
                    <a:pt x="74" y="74"/>
                  </a:lnTo>
                  <a:lnTo>
                    <a:pt x="85" y="55"/>
                  </a:lnTo>
                  <a:lnTo>
                    <a:pt x="74" y="34"/>
                  </a:lnTo>
                  <a:lnTo>
                    <a:pt x="55" y="30"/>
                  </a:lnTo>
                  <a:lnTo>
                    <a:pt x="42" y="4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19" y="99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Freeform 1166"/>
            <p:cNvSpPr>
              <a:spLocks/>
            </p:cNvSpPr>
            <p:nvPr/>
          </p:nvSpPr>
          <p:spPr bwMode="auto">
            <a:xfrm>
              <a:off x="7019926" y="2235201"/>
              <a:ext cx="373062" cy="184150"/>
            </a:xfrm>
            <a:custGeom>
              <a:avLst/>
              <a:gdLst>
                <a:gd name="T0" fmla="*/ 0 w 365"/>
                <a:gd name="T1" fmla="*/ 169 h 180"/>
                <a:gd name="T2" fmla="*/ 169 w 365"/>
                <a:gd name="T3" fmla="*/ 133 h 180"/>
                <a:gd name="T4" fmla="*/ 199 w 365"/>
                <a:gd name="T5" fmla="*/ 123 h 180"/>
                <a:gd name="T6" fmla="*/ 211 w 365"/>
                <a:gd name="T7" fmla="*/ 127 h 180"/>
                <a:gd name="T8" fmla="*/ 224 w 365"/>
                <a:gd name="T9" fmla="*/ 153 h 180"/>
                <a:gd name="T10" fmla="*/ 243 w 365"/>
                <a:gd name="T11" fmla="*/ 157 h 180"/>
                <a:gd name="T12" fmla="*/ 254 w 365"/>
                <a:gd name="T13" fmla="*/ 178 h 180"/>
                <a:gd name="T14" fmla="*/ 266 w 365"/>
                <a:gd name="T15" fmla="*/ 180 h 180"/>
                <a:gd name="T16" fmla="*/ 279 w 365"/>
                <a:gd name="T17" fmla="*/ 159 h 180"/>
                <a:gd name="T18" fmla="*/ 285 w 365"/>
                <a:gd name="T19" fmla="*/ 142 h 180"/>
                <a:gd name="T20" fmla="*/ 298 w 365"/>
                <a:gd name="T21" fmla="*/ 165 h 180"/>
                <a:gd name="T22" fmla="*/ 365 w 365"/>
                <a:gd name="T23" fmla="*/ 144 h 180"/>
                <a:gd name="T24" fmla="*/ 361 w 365"/>
                <a:gd name="T25" fmla="*/ 119 h 180"/>
                <a:gd name="T26" fmla="*/ 342 w 365"/>
                <a:gd name="T27" fmla="*/ 87 h 180"/>
                <a:gd name="T28" fmla="*/ 332 w 365"/>
                <a:gd name="T29" fmla="*/ 83 h 180"/>
                <a:gd name="T30" fmla="*/ 321 w 365"/>
                <a:gd name="T31" fmla="*/ 85 h 180"/>
                <a:gd name="T32" fmla="*/ 323 w 365"/>
                <a:gd name="T33" fmla="*/ 91 h 180"/>
                <a:gd name="T34" fmla="*/ 338 w 365"/>
                <a:gd name="T35" fmla="*/ 93 h 180"/>
                <a:gd name="T36" fmla="*/ 344 w 365"/>
                <a:gd name="T37" fmla="*/ 123 h 180"/>
                <a:gd name="T38" fmla="*/ 317 w 365"/>
                <a:gd name="T39" fmla="*/ 134 h 180"/>
                <a:gd name="T40" fmla="*/ 279 w 365"/>
                <a:gd name="T41" fmla="*/ 110 h 180"/>
                <a:gd name="T42" fmla="*/ 266 w 365"/>
                <a:gd name="T43" fmla="*/ 83 h 180"/>
                <a:gd name="T44" fmla="*/ 249 w 365"/>
                <a:gd name="T45" fmla="*/ 76 h 180"/>
                <a:gd name="T46" fmla="*/ 249 w 365"/>
                <a:gd name="T47" fmla="*/ 83 h 180"/>
                <a:gd name="T48" fmla="*/ 232 w 365"/>
                <a:gd name="T49" fmla="*/ 68 h 180"/>
                <a:gd name="T50" fmla="*/ 245 w 365"/>
                <a:gd name="T51" fmla="*/ 49 h 180"/>
                <a:gd name="T52" fmla="*/ 256 w 365"/>
                <a:gd name="T53" fmla="*/ 32 h 180"/>
                <a:gd name="T54" fmla="*/ 235 w 365"/>
                <a:gd name="T55" fmla="*/ 0 h 180"/>
                <a:gd name="T56" fmla="*/ 199 w 365"/>
                <a:gd name="T57" fmla="*/ 26 h 180"/>
                <a:gd name="T58" fmla="*/ 78 w 365"/>
                <a:gd name="T59" fmla="*/ 57 h 180"/>
                <a:gd name="T60" fmla="*/ 0 w 365"/>
                <a:gd name="T61" fmla="*/ 74 h 180"/>
                <a:gd name="T62" fmla="*/ 0 w 365"/>
                <a:gd name="T63" fmla="*/ 169 h 180"/>
                <a:gd name="T64" fmla="*/ 0 w 365"/>
                <a:gd name="T65" fmla="*/ 16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5" h="180">
                  <a:moveTo>
                    <a:pt x="0" y="169"/>
                  </a:moveTo>
                  <a:lnTo>
                    <a:pt x="169" y="133"/>
                  </a:lnTo>
                  <a:lnTo>
                    <a:pt x="199" y="123"/>
                  </a:lnTo>
                  <a:lnTo>
                    <a:pt x="211" y="127"/>
                  </a:lnTo>
                  <a:lnTo>
                    <a:pt x="224" y="153"/>
                  </a:lnTo>
                  <a:lnTo>
                    <a:pt x="243" y="157"/>
                  </a:lnTo>
                  <a:lnTo>
                    <a:pt x="254" y="178"/>
                  </a:lnTo>
                  <a:lnTo>
                    <a:pt x="266" y="180"/>
                  </a:lnTo>
                  <a:lnTo>
                    <a:pt x="279" y="159"/>
                  </a:lnTo>
                  <a:lnTo>
                    <a:pt x="285" y="142"/>
                  </a:lnTo>
                  <a:lnTo>
                    <a:pt x="298" y="165"/>
                  </a:lnTo>
                  <a:lnTo>
                    <a:pt x="365" y="144"/>
                  </a:lnTo>
                  <a:lnTo>
                    <a:pt x="361" y="119"/>
                  </a:lnTo>
                  <a:lnTo>
                    <a:pt x="342" y="87"/>
                  </a:lnTo>
                  <a:lnTo>
                    <a:pt x="332" y="83"/>
                  </a:lnTo>
                  <a:lnTo>
                    <a:pt x="321" y="85"/>
                  </a:lnTo>
                  <a:lnTo>
                    <a:pt x="323" y="91"/>
                  </a:lnTo>
                  <a:lnTo>
                    <a:pt x="338" y="93"/>
                  </a:lnTo>
                  <a:lnTo>
                    <a:pt x="344" y="123"/>
                  </a:lnTo>
                  <a:lnTo>
                    <a:pt x="317" y="134"/>
                  </a:lnTo>
                  <a:lnTo>
                    <a:pt x="279" y="110"/>
                  </a:lnTo>
                  <a:lnTo>
                    <a:pt x="266" y="83"/>
                  </a:lnTo>
                  <a:lnTo>
                    <a:pt x="249" y="76"/>
                  </a:lnTo>
                  <a:lnTo>
                    <a:pt x="249" y="83"/>
                  </a:lnTo>
                  <a:lnTo>
                    <a:pt x="232" y="68"/>
                  </a:lnTo>
                  <a:lnTo>
                    <a:pt x="245" y="49"/>
                  </a:lnTo>
                  <a:lnTo>
                    <a:pt x="256" y="32"/>
                  </a:lnTo>
                  <a:lnTo>
                    <a:pt x="235" y="0"/>
                  </a:lnTo>
                  <a:lnTo>
                    <a:pt x="199" y="26"/>
                  </a:lnTo>
                  <a:lnTo>
                    <a:pt x="78" y="57"/>
                  </a:lnTo>
                  <a:lnTo>
                    <a:pt x="0" y="74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Freeform 1169"/>
            <p:cNvSpPr>
              <a:spLocks/>
            </p:cNvSpPr>
            <p:nvPr/>
          </p:nvSpPr>
          <p:spPr bwMode="auto">
            <a:xfrm>
              <a:off x="6927851" y="1958976"/>
              <a:ext cx="180975" cy="349250"/>
            </a:xfrm>
            <a:custGeom>
              <a:avLst/>
              <a:gdLst>
                <a:gd name="T0" fmla="*/ 28 w 177"/>
                <a:gd name="T1" fmla="*/ 139 h 339"/>
                <a:gd name="T2" fmla="*/ 36 w 177"/>
                <a:gd name="T3" fmla="*/ 200 h 339"/>
                <a:gd name="T4" fmla="*/ 82 w 177"/>
                <a:gd name="T5" fmla="*/ 339 h 339"/>
                <a:gd name="T6" fmla="*/ 160 w 177"/>
                <a:gd name="T7" fmla="*/ 322 h 339"/>
                <a:gd name="T8" fmla="*/ 154 w 177"/>
                <a:gd name="T9" fmla="*/ 124 h 339"/>
                <a:gd name="T10" fmla="*/ 175 w 177"/>
                <a:gd name="T11" fmla="*/ 86 h 339"/>
                <a:gd name="T12" fmla="*/ 177 w 177"/>
                <a:gd name="T13" fmla="*/ 0 h 339"/>
                <a:gd name="T14" fmla="*/ 0 w 177"/>
                <a:gd name="T15" fmla="*/ 42 h 339"/>
                <a:gd name="T16" fmla="*/ 28 w 177"/>
                <a:gd name="T17" fmla="*/ 139 h 339"/>
                <a:gd name="T18" fmla="*/ 28 w 177"/>
                <a:gd name="T19" fmla="*/ 1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339">
                  <a:moveTo>
                    <a:pt x="28" y="139"/>
                  </a:moveTo>
                  <a:lnTo>
                    <a:pt x="36" y="200"/>
                  </a:lnTo>
                  <a:lnTo>
                    <a:pt x="82" y="339"/>
                  </a:lnTo>
                  <a:lnTo>
                    <a:pt x="160" y="322"/>
                  </a:lnTo>
                  <a:lnTo>
                    <a:pt x="154" y="124"/>
                  </a:lnTo>
                  <a:lnTo>
                    <a:pt x="175" y="86"/>
                  </a:lnTo>
                  <a:lnTo>
                    <a:pt x="177" y="0"/>
                  </a:lnTo>
                  <a:lnTo>
                    <a:pt x="0" y="42"/>
                  </a:lnTo>
                  <a:lnTo>
                    <a:pt x="28" y="139"/>
                  </a:lnTo>
                  <a:lnTo>
                    <a:pt x="28" y="13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1170"/>
            <p:cNvSpPr>
              <a:spLocks/>
            </p:cNvSpPr>
            <p:nvPr/>
          </p:nvSpPr>
          <p:spPr bwMode="auto">
            <a:xfrm>
              <a:off x="7086601" y="1909763"/>
              <a:ext cx="166687" cy="379413"/>
            </a:xfrm>
            <a:custGeom>
              <a:avLst/>
              <a:gdLst>
                <a:gd name="T0" fmla="*/ 0 w 163"/>
                <a:gd name="T1" fmla="*/ 173 h 371"/>
                <a:gd name="T2" fmla="*/ 21 w 163"/>
                <a:gd name="T3" fmla="*/ 135 h 371"/>
                <a:gd name="T4" fmla="*/ 23 w 163"/>
                <a:gd name="T5" fmla="*/ 49 h 371"/>
                <a:gd name="T6" fmla="*/ 21 w 163"/>
                <a:gd name="T7" fmla="*/ 17 h 371"/>
                <a:gd name="T8" fmla="*/ 53 w 163"/>
                <a:gd name="T9" fmla="*/ 0 h 371"/>
                <a:gd name="T10" fmla="*/ 127 w 163"/>
                <a:gd name="T11" fmla="*/ 232 h 371"/>
                <a:gd name="T12" fmla="*/ 163 w 163"/>
                <a:gd name="T13" fmla="*/ 281 h 371"/>
                <a:gd name="T14" fmla="*/ 163 w 163"/>
                <a:gd name="T15" fmla="*/ 314 h 371"/>
                <a:gd name="T16" fmla="*/ 127 w 163"/>
                <a:gd name="T17" fmla="*/ 340 h 371"/>
                <a:gd name="T18" fmla="*/ 6 w 163"/>
                <a:gd name="T19" fmla="*/ 371 h 371"/>
                <a:gd name="T20" fmla="*/ 0 w 163"/>
                <a:gd name="T21" fmla="*/ 173 h 371"/>
                <a:gd name="T22" fmla="*/ 0 w 163"/>
                <a:gd name="T23" fmla="*/ 17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371">
                  <a:moveTo>
                    <a:pt x="0" y="173"/>
                  </a:moveTo>
                  <a:lnTo>
                    <a:pt x="21" y="135"/>
                  </a:lnTo>
                  <a:lnTo>
                    <a:pt x="23" y="49"/>
                  </a:lnTo>
                  <a:lnTo>
                    <a:pt x="21" y="17"/>
                  </a:lnTo>
                  <a:lnTo>
                    <a:pt x="53" y="0"/>
                  </a:lnTo>
                  <a:lnTo>
                    <a:pt x="127" y="232"/>
                  </a:lnTo>
                  <a:lnTo>
                    <a:pt x="163" y="281"/>
                  </a:lnTo>
                  <a:lnTo>
                    <a:pt x="163" y="314"/>
                  </a:lnTo>
                  <a:lnTo>
                    <a:pt x="127" y="340"/>
                  </a:lnTo>
                  <a:lnTo>
                    <a:pt x="6" y="371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 1171"/>
            <p:cNvSpPr>
              <a:spLocks/>
            </p:cNvSpPr>
            <p:nvPr/>
          </p:nvSpPr>
          <p:spPr bwMode="auto">
            <a:xfrm>
              <a:off x="7138988" y="1568451"/>
              <a:ext cx="409575" cy="628650"/>
            </a:xfrm>
            <a:custGeom>
              <a:avLst/>
              <a:gdLst>
                <a:gd name="T0" fmla="*/ 0 w 399"/>
                <a:gd name="T1" fmla="*/ 329 h 610"/>
                <a:gd name="T2" fmla="*/ 23 w 399"/>
                <a:gd name="T3" fmla="*/ 331 h 610"/>
                <a:gd name="T4" fmla="*/ 25 w 399"/>
                <a:gd name="T5" fmla="*/ 291 h 610"/>
                <a:gd name="T6" fmla="*/ 53 w 399"/>
                <a:gd name="T7" fmla="*/ 236 h 610"/>
                <a:gd name="T8" fmla="*/ 40 w 399"/>
                <a:gd name="T9" fmla="*/ 196 h 610"/>
                <a:gd name="T10" fmla="*/ 97 w 399"/>
                <a:gd name="T11" fmla="*/ 4 h 610"/>
                <a:gd name="T12" fmla="*/ 110 w 399"/>
                <a:gd name="T13" fmla="*/ 4 h 610"/>
                <a:gd name="T14" fmla="*/ 114 w 399"/>
                <a:gd name="T15" fmla="*/ 29 h 610"/>
                <a:gd name="T16" fmla="*/ 171 w 399"/>
                <a:gd name="T17" fmla="*/ 8 h 610"/>
                <a:gd name="T18" fmla="*/ 173 w 399"/>
                <a:gd name="T19" fmla="*/ 0 h 610"/>
                <a:gd name="T20" fmla="*/ 219 w 399"/>
                <a:gd name="T21" fmla="*/ 10 h 610"/>
                <a:gd name="T22" fmla="*/ 293 w 399"/>
                <a:gd name="T23" fmla="*/ 198 h 610"/>
                <a:gd name="T24" fmla="*/ 327 w 399"/>
                <a:gd name="T25" fmla="*/ 200 h 610"/>
                <a:gd name="T26" fmla="*/ 390 w 399"/>
                <a:gd name="T27" fmla="*/ 270 h 610"/>
                <a:gd name="T28" fmla="*/ 380 w 399"/>
                <a:gd name="T29" fmla="*/ 283 h 610"/>
                <a:gd name="T30" fmla="*/ 399 w 399"/>
                <a:gd name="T31" fmla="*/ 283 h 610"/>
                <a:gd name="T32" fmla="*/ 386 w 399"/>
                <a:gd name="T33" fmla="*/ 318 h 610"/>
                <a:gd name="T34" fmla="*/ 356 w 399"/>
                <a:gd name="T35" fmla="*/ 340 h 610"/>
                <a:gd name="T36" fmla="*/ 322 w 399"/>
                <a:gd name="T37" fmla="*/ 357 h 610"/>
                <a:gd name="T38" fmla="*/ 318 w 399"/>
                <a:gd name="T39" fmla="*/ 380 h 610"/>
                <a:gd name="T40" fmla="*/ 299 w 399"/>
                <a:gd name="T41" fmla="*/ 359 h 610"/>
                <a:gd name="T42" fmla="*/ 268 w 399"/>
                <a:gd name="T43" fmla="*/ 384 h 610"/>
                <a:gd name="T44" fmla="*/ 253 w 399"/>
                <a:gd name="T45" fmla="*/ 384 h 610"/>
                <a:gd name="T46" fmla="*/ 240 w 399"/>
                <a:gd name="T47" fmla="*/ 369 h 610"/>
                <a:gd name="T48" fmla="*/ 232 w 399"/>
                <a:gd name="T49" fmla="*/ 443 h 610"/>
                <a:gd name="T50" fmla="*/ 204 w 399"/>
                <a:gd name="T51" fmla="*/ 454 h 610"/>
                <a:gd name="T52" fmla="*/ 190 w 399"/>
                <a:gd name="T53" fmla="*/ 483 h 610"/>
                <a:gd name="T54" fmla="*/ 173 w 399"/>
                <a:gd name="T55" fmla="*/ 483 h 610"/>
                <a:gd name="T56" fmla="*/ 133 w 399"/>
                <a:gd name="T57" fmla="*/ 527 h 610"/>
                <a:gd name="T58" fmla="*/ 131 w 399"/>
                <a:gd name="T59" fmla="*/ 561 h 610"/>
                <a:gd name="T60" fmla="*/ 122 w 399"/>
                <a:gd name="T61" fmla="*/ 574 h 610"/>
                <a:gd name="T62" fmla="*/ 110 w 399"/>
                <a:gd name="T63" fmla="*/ 610 h 610"/>
                <a:gd name="T64" fmla="*/ 74 w 399"/>
                <a:gd name="T65" fmla="*/ 561 h 610"/>
                <a:gd name="T66" fmla="*/ 0 w 399"/>
                <a:gd name="T67" fmla="*/ 329 h 610"/>
                <a:gd name="T68" fmla="*/ 0 w 399"/>
                <a:gd name="T69" fmla="*/ 32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610">
                  <a:moveTo>
                    <a:pt x="0" y="329"/>
                  </a:moveTo>
                  <a:lnTo>
                    <a:pt x="23" y="331"/>
                  </a:lnTo>
                  <a:lnTo>
                    <a:pt x="25" y="291"/>
                  </a:lnTo>
                  <a:lnTo>
                    <a:pt x="53" y="236"/>
                  </a:lnTo>
                  <a:lnTo>
                    <a:pt x="40" y="196"/>
                  </a:lnTo>
                  <a:lnTo>
                    <a:pt x="97" y="4"/>
                  </a:lnTo>
                  <a:lnTo>
                    <a:pt x="110" y="4"/>
                  </a:lnTo>
                  <a:lnTo>
                    <a:pt x="114" y="29"/>
                  </a:lnTo>
                  <a:lnTo>
                    <a:pt x="171" y="8"/>
                  </a:lnTo>
                  <a:lnTo>
                    <a:pt x="173" y="0"/>
                  </a:lnTo>
                  <a:lnTo>
                    <a:pt x="219" y="10"/>
                  </a:lnTo>
                  <a:lnTo>
                    <a:pt x="293" y="198"/>
                  </a:lnTo>
                  <a:lnTo>
                    <a:pt x="327" y="200"/>
                  </a:lnTo>
                  <a:lnTo>
                    <a:pt x="390" y="270"/>
                  </a:lnTo>
                  <a:lnTo>
                    <a:pt x="380" y="283"/>
                  </a:lnTo>
                  <a:lnTo>
                    <a:pt x="399" y="283"/>
                  </a:lnTo>
                  <a:lnTo>
                    <a:pt x="386" y="318"/>
                  </a:lnTo>
                  <a:lnTo>
                    <a:pt x="356" y="340"/>
                  </a:lnTo>
                  <a:lnTo>
                    <a:pt x="322" y="357"/>
                  </a:lnTo>
                  <a:lnTo>
                    <a:pt x="318" y="380"/>
                  </a:lnTo>
                  <a:lnTo>
                    <a:pt x="299" y="359"/>
                  </a:lnTo>
                  <a:lnTo>
                    <a:pt x="268" y="384"/>
                  </a:lnTo>
                  <a:lnTo>
                    <a:pt x="253" y="384"/>
                  </a:lnTo>
                  <a:lnTo>
                    <a:pt x="240" y="369"/>
                  </a:lnTo>
                  <a:lnTo>
                    <a:pt x="232" y="443"/>
                  </a:lnTo>
                  <a:lnTo>
                    <a:pt x="204" y="454"/>
                  </a:lnTo>
                  <a:lnTo>
                    <a:pt x="190" y="483"/>
                  </a:lnTo>
                  <a:lnTo>
                    <a:pt x="173" y="483"/>
                  </a:lnTo>
                  <a:lnTo>
                    <a:pt x="133" y="527"/>
                  </a:lnTo>
                  <a:lnTo>
                    <a:pt x="131" y="561"/>
                  </a:lnTo>
                  <a:lnTo>
                    <a:pt x="122" y="574"/>
                  </a:lnTo>
                  <a:lnTo>
                    <a:pt x="110" y="610"/>
                  </a:lnTo>
                  <a:lnTo>
                    <a:pt x="74" y="561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6846888" y="2749551"/>
              <a:ext cx="114300" cy="192087"/>
            </a:xfrm>
            <a:custGeom>
              <a:avLst/>
              <a:gdLst>
                <a:gd name="T0" fmla="*/ 0 w 64"/>
                <a:gd name="T1" fmla="*/ 2147483646 h 107"/>
                <a:gd name="T2" fmla="*/ 2147483646 w 64"/>
                <a:gd name="T3" fmla="*/ 2147483646 h 107"/>
                <a:gd name="T4" fmla="*/ 2147483646 w 64"/>
                <a:gd name="T5" fmla="*/ 2147483646 h 107"/>
                <a:gd name="T6" fmla="*/ 2147483646 w 64"/>
                <a:gd name="T7" fmla="*/ 2147483646 h 107"/>
                <a:gd name="T8" fmla="*/ 2147483646 w 64"/>
                <a:gd name="T9" fmla="*/ 0 h 107"/>
                <a:gd name="T10" fmla="*/ 2147483646 w 64"/>
                <a:gd name="T11" fmla="*/ 0 h 107"/>
                <a:gd name="T12" fmla="*/ 2147483646 w 64"/>
                <a:gd name="T13" fmla="*/ 2147483646 h 107"/>
                <a:gd name="T14" fmla="*/ 2147483646 w 64"/>
                <a:gd name="T15" fmla="*/ 2147483646 h 107"/>
                <a:gd name="T16" fmla="*/ 2147483646 w 64"/>
                <a:gd name="T17" fmla="*/ 2147483646 h 107"/>
                <a:gd name="T18" fmla="*/ 2147483646 w 64"/>
                <a:gd name="T19" fmla="*/ 2147483646 h 107"/>
                <a:gd name="T20" fmla="*/ 2147483646 w 64"/>
                <a:gd name="T21" fmla="*/ 2147483646 h 107"/>
                <a:gd name="T22" fmla="*/ 2147483646 w 64"/>
                <a:gd name="T23" fmla="*/ 2147483646 h 107"/>
                <a:gd name="T24" fmla="*/ 2147483646 w 64"/>
                <a:gd name="T25" fmla="*/ 2147483646 h 107"/>
                <a:gd name="T26" fmla="*/ 2147483646 w 64"/>
                <a:gd name="T27" fmla="*/ 2147483646 h 107"/>
                <a:gd name="T28" fmla="*/ 2147483646 w 64"/>
                <a:gd name="T29" fmla="*/ 2147483646 h 107"/>
                <a:gd name="T30" fmla="*/ 2147483646 w 64"/>
                <a:gd name="T31" fmla="*/ 2147483646 h 107"/>
                <a:gd name="T32" fmla="*/ 2147483646 w 64"/>
                <a:gd name="T33" fmla="*/ 2147483646 h 107"/>
                <a:gd name="T34" fmla="*/ 2147483646 w 64"/>
                <a:gd name="T35" fmla="*/ 2147483646 h 107"/>
                <a:gd name="T36" fmla="*/ 2147483646 w 64"/>
                <a:gd name="T37" fmla="*/ 2147483646 h 107"/>
                <a:gd name="T38" fmla="*/ 2147483646 w 64"/>
                <a:gd name="T39" fmla="*/ 2147483646 h 107"/>
                <a:gd name="T40" fmla="*/ 2147483646 w 64"/>
                <a:gd name="T41" fmla="*/ 2147483646 h 107"/>
                <a:gd name="T42" fmla="*/ 2147483646 w 64"/>
                <a:gd name="T43" fmla="*/ 2147483646 h 107"/>
                <a:gd name="T44" fmla="*/ 2147483646 w 64"/>
                <a:gd name="T45" fmla="*/ 2147483646 h 107"/>
                <a:gd name="T46" fmla="*/ 2147483646 w 64"/>
                <a:gd name="T47" fmla="*/ 2147483646 h 107"/>
                <a:gd name="T48" fmla="*/ 2147483646 w 64"/>
                <a:gd name="T49" fmla="*/ 2147483646 h 107"/>
                <a:gd name="T50" fmla="*/ 2147483646 w 64"/>
                <a:gd name="T51" fmla="*/ 2147483646 h 107"/>
                <a:gd name="T52" fmla="*/ 2147483646 w 64"/>
                <a:gd name="T53" fmla="*/ 2147483646 h 107"/>
                <a:gd name="T54" fmla="*/ 2147483646 w 64"/>
                <a:gd name="T55" fmla="*/ 2147483646 h 107"/>
                <a:gd name="T56" fmla="*/ 2147483646 w 64"/>
                <a:gd name="T57" fmla="*/ 2147483646 h 107"/>
                <a:gd name="T58" fmla="*/ 2147483646 w 64"/>
                <a:gd name="T59" fmla="*/ 2147483646 h 107"/>
                <a:gd name="T60" fmla="*/ 2147483646 w 64"/>
                <a:gd name="T61" fmla="*/ 2147483646 h 107"/>
                <a:gd name="T62" fmla="*/ 2147483646 w 64"/>
                <a:gd name="T63" fmla="*/ 2147483646 h 107"/>
                <a:gd name="T64" fmla="*/ 2147483646 w 64"/>
                <a:gd name="T65" fmla="*/ 2147483646 h 107"/>
                <a:gd name="T66" fmla="*/ 2147483646 w 64"/>
                <a:gd name="T67" fmla="*/ 2147483646 h 107"/>
                <a:gd name="T68" fmla="*/ 2147483646 w 64"/>
                <a:gd name="T69" fmla="*/ 2147483646 h 107"/>
                <a:gd name="T70" fmla="*/ 2147483646 w 64"/>
                <a:gd name="T71" fmla="*/ 2147483646 h 107"/>
                <a:gd name="T72" fmla="*/ 0 w 64"/>
                <a:gd name="T73" fmla="*/ 2147483646 h 1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4" h="107">
                  <a:moveTo>
                    <a:pt x="0" y="14"/>
                  </a:moveTo>
                  <a:lnTo>
                    <a:pt x="1" y="9"/>
                  </a:lnTo>
                  <a:lnTo>
                    <a:pt x="4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7" y="32"/>
                  </a:lnTo>
                  <a:lnTo>
                    <a:pt x="21" y="37"/>
                  </a:lnTo>
                  <a:lnTo>
                    <a:pt x="26" y="41"/>
                  </a:lnTo>
                  <a:lnTo>
                    <a:pt x="30" y="44"/>
                  </a:lnTo>
                  <a:lnTo>
                    <a:pt x="30" y="51"/>
                  </a:lnTo>
                  <a:lnTo>
                    <a:pt x="33" y="58"/>
                  </a:lnTo>
                  <a:lnTo>
                    <a:pt x="39" y="62"/>
                  </a:lnTo>
                  <a:lnTo>
                    <a:pt x="40" y="67"/>
                  </a:lnTo>
                  <a:lnTo>
                    <a:pt x="49" y="75"/>
                  </a:lnTo>
                  <a:lnTo>
                    <a:pt x="55" y="73"/>
                  </a:lnTo>
                  <a:lnTo>
                    <a:pt x="56" y="76"/>
                  </a:lnTo>
                  <a:lnTo>
                    <a:pt x="55" y="81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3" y="91"/>
                  </a:lnTo>
                  <a:lnTo>
                    <a:pt x="55" y="90"/>
                  </a:lnTo>
                  <a:lnTo>
                    <a:pt x="60" y="88"/>
                  </a:lnTo>
                  <a:lnTo>
                    <a:pt x="64" y="99"/>
                  </a:lnTo>
                  <a:lnTo>
                    <a:pt x="63" y="99"/>
                  </a:lnTo>
                  <a:lnTo>
                    <a:pt x="60" y="100"/>
                  </a:lnTo>
                  <a:lnTo>
                    <a:pt x="26" y="107"/>
                  </a:lnTo>
                  <a:lnTo>
                    <a:pt x="24" y="102"/>
                  </a:lnTo>
                  <a:lnTo>
                    <a:pt x="15" y="68"/>
                  </a:lnTo>
                  <a:lnTo>
                    <a:pt x="0" y="14"/>
                  </a:lnTo>
                </a:path>
              </a:pathLst>
            </a:custGeom>
            <a:solidFill>
              <a:srgbClr val="D9D9D9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2871787" y="4224337"/>
              <a:ext cx="47625" cy="68263"/>
            </a:xfrm>
            <a:custGeom>
              <a:avLst/>
              <a:gdLst>
                <a:gd name="T0" fmla="*/ 0 w 44"/>
                <a:gd name="T1" fmla="*/ 64 h 64"/>
                <a:gd name="T2" fmla="*/ 0 w 44"/>
                <a:gd name="T3" fmla="*/ 45 h 64"/>
                <a:gd name="T4" fmla="*/ 25 w 44"/>
                <a:gd name="T5" fmla="*/ 0 h 64"/>
                <a:gd name="T6" fmla="*/ 44 w 44"/>
                <a:gd name="T7" fmla="*/ 13 h 64"/>
                <a:gd name="T8" fmla="*/ 23 w 44"/>
                <a:gd name="T9" fmla="*/ 64 h 64"/>
                <a:gd name="T10" fmla="*/ 0 w 44"/>
                <a:gd name="T11" fmla="*/ 64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64"/>
                <a:gd name="T20" fmla="*/ 44 w 4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64">
                  <a:moveTo>
                    <a:pt x="0" y="64"/>
                  </a:moveTo>
                  <a:lnTo>
                    <a:pt x="0" y="45"/>
                  </a:lnTo>
                  <a:lnTo>
                    <a:pt x="25" y="0"/>
                  </a:lnTo>
                  <a:lnTo>
                    <a:pt x="44" y="13"/>
                  </a:lnTo>
                  <a:lnTo>
                    <a:pt x="2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2940050" y="4164012"/>
              <a:ext cx="88900" cy="87313"/>
            </a:xfrm>
            <a:custGeom>
              <a:avLst/>
              <a:gdLst>
                <a:gd name="T0" fmla="*/ 18 w 83"/>
                <a:gd name="T1" fmla="*/ 9 h 81"/>
                <a:gd name="T2" fmla="*/ 0 w 83"/>
                <a:gd name="T3" fmla="*/ 48 h 81"/>
                <a:gd name="T4" fmla="*/ 32 w 83"/>
                <a:gd name="T5" fmla="*/ 74 h 81"/>
                <a:gd name="T6" fmla="*/ 69 w 83"/>
                <a:gd name="T7" fmla="*/ 81 h 81"/>
                <a:gd name="T8" fmla="*/ 83 w 83"/>
                <a:gd name="T9" fmla="*/ 49 h 81"/>
                <a:gd name="T10" fmla="*/ 74 w 83"/>
                <a:gd name="T11" fmla="*/ 0 h 81"/>
                <a:gd name="T12" fmla="*/ 18 w 83"/>
                <a:gd name="T13" fmla="*/ 9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81"/>
                <a:gd name="T23" fmla="*/ 83 w 83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81">
                  <a:moveTo>
                    <a:pt x="18" y="9"/>
                  </a:moveTo>
                  <a:lnTo>
                    <a:pt x="0" y="48"/>
                  </a:lnTo>
                  <a:lnTo>
                    <a:pt x="32" y="74"/>
                  </a:lnTo>
                  <a:lnTo>
                    <a:pt x="69" y="81"/>
                  </a:lnTo>
                  <a:lnTo>
                    <a:pt x="83" y="49"/>
                  </a:lnTo>
                  <a:lnTo>
                    <a:pt x="74" y="0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1121"/>
            <p:cNvSpPr>
              <a:spLocks/>
            </p:cNvSpPr>
            <p:nvPr/>
          </p:nvSpPr>
          <p:spPr bwMode="auto">
            <a:xfrm>
              <a:off x="2825750" y="1504951"/>
              <a:ext cx="1138237" cy="712787"/>
            </a:xfrm>
            <a:custGeom>
              <a:avLst/>
              <a:gdLst>
                <a:gd name="T0" fmla="*/ 19 w 1118"/>
                <a:gd name="T1" fmla="*/ 175 h 692"/>
                <a:gd name="T2" fmla="*/ 21 w 1118"/>
                <a:gd name="T3" fmla="*/ 204 h 692"/>
                <a:gd name="T4" fmla="*/ 11 w 1118"/>
                <a:gd name="T5" fmla="*/ 209 h 692"/>
                <a:gd name="T6" fmla="*/ 44 w 1118"/>
                <a:gd name="T7" fmla="*/ 240 h 692"/>
                <a:gd name="T8" fmla="*/ 78 w 1118"/>
                <a:gd name="T9" fmla="*/ 323 h 692"/>
                <a:gd name="T10" fmla="*/ 89 w 1118"/>
                <a:gd name="T11" fmla="*/ 398 h 692"/>
                <a:gd name="T12" fmla="*/ 95 w 1118"/>
                <a:gd name="T13" fmla="*/ 438 h 692"/>
                <a:gd name="T14" fmla="*/ 70 w 1118"/>
                <a:gd name="T15" fmla="*/ 476 h 692"/>
                <a:gd name="T16" fmla="*/ 87 w 1118"/>
                <a:gd name="T17" fmla="*/ 493 h 692"/>
                <a:gd name="T18" fmla="*/ 133 w 1118"/>
                <a:gd name="T19" fmla="*/ 468 h 692"/>
                <a:gd name="T20" fmla="*/ 163 w 1118"/>
                <a:gd name="T21" fmla="*/ 599 h 692"/>
                <a:gd name="T22" fmla="*/ 184 w 1118"/>
                <a:gd name="T23" fmla="*/ 607 h 692"/>
                <a:gd name="T24" fmla="*/ 188 w 1118"/>
                <a:gd name="T25" fmla="*/ 645 h 692"/>
                <a:gd name="T26" fmla="*/ 205 w 1118"/>
                <a:gd name="T27" fmla="*/ 662 h 692"/>
                <a:gd name="T28" fmla="*/ 247 w 1118"/>
                <a:gd name="T29" fmla="*/ 660 h 692"/>
                <a:gd name="T30" fmla="*/ 340 w 1118"/>
                <a:gd name="T31" fmla="*/ 660 h 692"/>
                <a:gd name="T32" fmla="*/ 378 w 1118"/>
                <a:gd name="T33" fmla="*/ 677 h 692"/>
                <a:gd name="T34" fmla="*/ 390 w 1118"/>
                <a:gd name="T35" fmla="*/ 609 h 692"/>
                <a:gd name="T36" fmla="*/ 694 w 1118"/>
                <a:gd name="T37" fmla="*/ 654 h 692"/>
                <a:gd name="T38" fmla="*/ 1068 w 1118"/>
                <a:gd name="T39" fmla="*/ 692 h 692"/>
                <a:gd name="T40" fmla="*/ 1080 w 1118"/>
                <a:gd name="T41" fmla="*/ 567 h 692"/>
                <a:gd name="T42" fmla="*/ 1118 w 1118"/>
                <a:gd name="T43" fmla="*/ 162 h 692"/>
                <a:gd name="T44" fmla="*/ 622 w 1118"/>
                <a:gd name="T45" fmla="*/ 105 h 692"/>
                <a:gd name="T46" fmla="*/ 376 w 1118"/>
                <a:gd name="T47" fmla="*/ 67 h 692"/>
                <a:gd name="T48" fmla="*/ 28 w 1118"/>
                <a:gd name="T49" fmla="*/ 0 h 692"/>
                <a:gd name="T50" fmla="*/ 0 w 1118"/>
                <a:gd name="T51" fmla="*/ 130 h 692"/>
                <a:gd name="T52" fmla="*/ 19 w 1118"/>
                <a:gd name="T53" fmla="*/ 175 h 692"/>
                <a:gd name="T54" fmla="*/ 19 w 1118"/>
                <a:gd name="T55" fmla="*/ 17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8" h="692">
                  <a:moveTo>
                    <a:pt x="19" y="175"/>
                  </a:moveTo>
                  <a:lnTo>
                    <a:pt x="21" y="204"/>
                  </a:lnTo>
                  <a:lnTo>
                    <a:pt x="11" y="209"/>
                  </a:lnTo>
                  <a:lnTo>
                    <a:pt x="44" y="240"/>
                  </a:lnTo>
                  <a:lnTo>
                    <a:pt x="78" y="323"/>
                  </a:lnTo>
                  <a:lnTo>
                    <a:pt x="89" y="398"/>
                  </a:lnTo>
                  <a:lnTo>
                    <a:pt x="95" y="438"/>
                  </a:lnTo>
                  <a:lnTo>
                    <a:pt x="70" y="476"/>
                  </a:lnTo>
                  <a:lnTo>
                    <a:pt x="87" y="493"/>
                  </a:lnTo>
                  <a:lnTo>
                    <a:pt x="133" y="468"/>
                  </a:lnTo>
                  <a:lnTo>
                    <a:pt x="163" y="599"/>
                  </a:lnTo>
                  <a:lnTo>
                    <a:pt x="184" y="607"/>
                  </a:lnTo>
                  <a:lnTo>
                    <a:pt x="188" y="645"/>
                  </a:lnTo>
                  <a:lnTo>
                    <a:pt x="205" y="662"/>
                  </a:lnTo>
                  <a:lnTo>
                    <a:pt x="247" y="660"/>
                  </a:lnTo>
                  <a:lnTo>
                    <a:pt x="340" y="660"/>
                  </a:lnTo>
                  <a:lnTo>
                    <a:pt x="378" y="677"/>
                  </a:lnTo>
                  <a:lnTo>
                    <a:pt x="390" y="609"/>
                  </a:lnTo>
                  <a:lnTo>
                    <a:pt x="694" y="654"/>
                  </a:lnTo>
                  <a:lnTo>
                    <a:pt x="1068" y="692"/>
                  </a:lnTo>
                  <a:lnTo>
                    <a:pt x="1080" y="567"/>
                  </a:lnTo>
                  <a:lnTo>
                    <a:pt x="1118" y="162"/>
                  </a:lnTo>
                  <a:lnTo>
                    <a:pt x="622" y="105"/>
                  </a:lnTo>
                  <a:lnTo>
                    <a:pt x="376" y="67"/>
                  </a:lnTo>
                  <a:lnTo>
                    <a:pt x="28" y="0"/>
                  </a:lnTo>
                  <a:lnTo>
                    <a:pt x="0" y="130"/>
                  </a:lnTo>
                  <a:lnTo>
                    <a:pt x="19" y="175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3022600" y="4224337"/>
              <a:ext cx="131762" cy="98425"/>
            </a:xfrm>
            <a:custGeom>
              <a:avLst/>
              <a:gdLst>
                <a:gd name="T0" fmla="*/ 0 w 123"/>
                <a:gd name="T1" fmla="*/ 32 h 91"/>
                <a:gd name="T2" fmla="*/ 84 w 123"/>
                <a:gd name="T3" fmla="*/ 0 h 91"/>
                <a:gd name="T4" fmla="*/ 100 w 123"/>
                <a:gd name="T5" fmla="*/ 39 h 91"/>
                <a:gd name="T6" fmla="*/ 116 w 123"/>
                <a:gd name="T7" fmla="*/ 48 h 91"/>
                <a:gd name="T8" fmla="*/ 123 w 123"/>
                <a:gd name="T9" fmla="*/ 80 h 91"/>
                <a:gd name="T10" fmla="*/ 81 w 123"/>
                <a:gd name="T11" fmla="*/ 85 h 91"/>
                <a:gd name="T12" fmla="*/ 51 w 123"/>
                <a:gd name="T13" fmla="*/ 91 h 91"/>
                <a:gd name="T14" fmla="*/ 0 w 123"/>
                <a:gd name="T15" fmla="*/ 32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91"/>
                <a:gd name="T26" fmla="*/ 123 w 123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91">
                  <a:moveTo>
                    <a:pt x="0" y="32"/>
                  </a:moveTo>
                  <a:lnTo>
                    <a:pt x="84" y="0"/>
                  </a:lnTo>
                  <a:lnTo>
                    <a:pt x="100" y="39"/>
                  </a:lnTo>
                  <a:lnTo>
                    <a:pt x="116" y="48"/>
                  </a:lnTo>
                  <a:lnTo>
                    <a:pt x="123" y="80"/>
                  </a:lnTo>
                  <a:lnTo>
                    <a:pt x="81" y="85"/>
                  </a:lnTo>
                  <a:lnTo>
                    <a:pt x="51" y="9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3159125" y="4298950"/>
              <a:ext cx="104775" cy="52387"/>
            </a:xfrm>
            <a:custGeom>
              <a:avLst/>
              <a:gdLst>
                <a:gd name="T0" fmla="*/ 15 w 98"/>
                <a:gd name="T1" fmla="*/ 2 h 48"/>
                <a:gd name="T2" fmla="*/ 0 w 98"/>
                <a:gd name="T3" fmla="*/ 45 h 48"/>
                <a:gd name="T4" fmla="*/ 26 w 98"/>
                <a:gd name="T5" fmla="*/ 48 h 48"/>
                <a:gd name="T6" fmla="*/ 42 w 98"/>
                <a:gd name="T7" fmla="*/ 38 h 48"/>
                <a:gd name="T8" fmla="*/ 72 w 98"/>
                <a:gd name="T9" fmla="*/ 39 h 48"/>
                <a:gd name="T10" fmla="*/ 98 w 98"/>
                <a:gd name="T11" fmla="*/ 20 h 48"/>
                <a:gd name="T12" fmla="*/ 81 w 98"/>
                <a:gd name="T13" fmla="*/ 13 h 48"/>
                <a:gd name="T14" fmla="*/ 68 w 98"/>
                <a:gd name="T15" fmla="*/ 0 h 48"/>
                <a:gd name="T16" fmla="*/ 15 w 98"/>
                <a:gd name="T17" fmla="*/ 2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8"/>
                <a:gd name="T29" fmla="*/ 98 w 98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8">
                  <a:moveTo>
                    <a:pt x="15" y="2"/>
                  </a:moveTo>
                  <a:lnTo>
                    <a:pt x="0" y="45"/>
                  </a:lnTo>
                  <a:lnTo>
                    <a:pt x="26" y="48"/>
                  </a:lnTo>
                  <a:lnTo>
                    <a:pt x="42" y="38"/>
                  </a:lnTo>
                  <a:lnTo>
                    <a:pt x="72" y="39"/>
                  </a:lnTo>
                  <a:lnTo>
                    <a:pt x="98" y="20"/>
                  </a:lnTo>
                  <a:lnTo>
                    <a:pt x="81" y="13"/>
                  </a:lnTo>
                  <a:lnTo>
                    <a:pt x="68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3189287" y="4371975"/>
              <a:ext cx="42863" cy="38100"/>
            </a:xfrm>
            <a:custGeom>
              <a:avLst/>
              <a:gdLst>
                <a:gd name="T0" fmla="*/ 35 w 40"/>
                <a:gd name="T1" fmla="*/ 0 h 35"/>
                <a:gd name="T2" fmla="*/ 0 w 40"/>
                <a:gd name="T3" fmla="*/ 3 h 35"/>
                <a:gd name="T4" fmla="*/ 6 w 40"/>
                <a:gd name="T5" fmla="*/ 35 h 35"/>
                <a:gd name="T6" fmla="*/ 40 w 40"/>
                <a:gd name="T7" fmla="*/ 27 h 35"/>
                <a:gd name="T8" fmla="*/ 35 w 4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5"/>
                <a:gd name="T17" fmla="*/ 40 w 4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5">
                  <a:moveTo>
                    <a:pt x="35" y="0"/>
                  </a:moveTo>
                  <a:lnTo>
                    <a:pt x="0" y="3"/>
                  </a:lnTo>
                  <a:lnTo>
                    <a:pt x="6" y="35"/>
                  </a:lnTo>
                  <a:lnTo>
                    <a:pt x="4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3236912" y="4413250"/>
              <a:ext cx="28575" cy="36512"/>
            </a:xfrm>
            <a:custGeom>
              <a:avLst/>
              <a:gdLst>
                <a:gd name="T0" fmla="*/ 0 w 27"/>
                <a:gd name="T1" fmla="*/ 13 h 34"/>
                <a:gd name="T2" fmla="*/ 27 w 27"/>
                <a:gd name="T3" fmla="*/ 0 h 34"/>
                <a:gd name="T4" fmla="*/ 27 w 27"/>
                <a:gd name="T5" fmla="*/ 30 h 34"/>
                <a:gd name="T6" fmla="*/ 9 w 27"/>
                <a:gd name="T7" fmla="*/ 34 h 34"/>
                <a:gd name="T8" fmla="*/ 0 w 27"/>
                <a:gd name="T9" fmla="*/ 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4"/>
                <a:gd name="T17" fmla="*/ 27 w 2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4">
                  <a:moveTo>
                    <a:pt x="0" y="13"/>
                  </a:moveTo>
                  <a:lnTo>
                    <a:pt x="27" y="0"/>
                  </a:lnTo>
                  <a:lnTo>
                    <a:pt x="27" y="30"/>
                  </a:lnTo>
                  <a:lnTo>
                    <a:pt x="9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3309937" y="4430712"/>
              <a:ext cx="177800" cy="212725"/>
            </a:xfrm>
            <a:custGeom>
              <a:avLst/>
              <a:gdLst>
                <a:gd name="T0" fmla="*/ 28 w 167"/>
                <a:gd name="T1" fmla="*/ 0 h 197"/>
                <a:gd name="T2" fmla="*/ 0 w 167"/>
                <a:gd name="T3" fmla="*/ 75 h 197"/>
                <a:gd name="T4" fmla="*/ 20 w 167"/>
                <a:gd name="T5" fmla="*/ 112 h 197"/>
                <a:gd name="T6" fmla="*/ 20 w 167"/>
                <a:gd name="T7" fmla="*/ 179 h 197"/>
                <a:gd name="T8" fmla="*/ 60 w 167"/>
                <a:gd name="T9" fmla="*/ 197 h 197"/>
                <a:gd name="T10" fmla="*/ 78 w 167"/>
                <a:gd name="T11" fmla="*/ 158 h 197"/>
                <a:gd name="T12" fmla="*/ 129 w 167"/>
                <a:gd name="T13" fmla="*/ 149 h 197"/>
                <a:gd name="T14" fmla="*/ 167 w 167"/>
                <a:gd name="T15" fmla="*/ 106 h 197"/>
                <a:gd name="T16" fmla="*/ 127 w 167"/>
                <a:gd name="T17" fmla="*/ 39 h 197"/>
                <a:gd name="T18" fmla="*/ 28 w 167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197"/>
                <a:gd name="T32" fmla="*/ 167 w 167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197">
                  <a:moveTo>
                    <a:pt x="28" y="0"/>
                  </a:moveTo>
                  <a:lnTo>
                    <a:pt x="0" y="75"/>
                  </a:lnTo>
                  <a:lnTo>
                    <a:pt x="20" y="112"/>
                  </a:lnTo>
                  <a:lnTo>
                    <a:pt x="20" y="179"/>
                  </a:lnTo>
                  <a:lnTo>
                    <a:pt x="60" y="197"/>
                  </a:lnTo>
                  <a:lnTo>
                    <a:pt x="78" y="158"/>
                  </a:lnTo>
                  <a:lnTo>
                    <a:pt x="129" y="149"/>
                  </a:lnTo>
                  <a:lnTo>
                    <a:pt x="167" y="106"/>
                  </a:lnTo>
                  <a:lnTo>
                    <a:pt x="127" y="3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3246437" y="4330700"/>
              <a:ext cx="98425" cy="84137"/>
            </a:xfrm>
            <a:custGeom>
              <a:avLst/>
              <a:gdLst>
                <a:gd name="T0" fmla="*/ 19 w 92"/>
                <a:gd name="T1" fmla="*/ 0 h 77"/>
                <a:gd name="T2" fmla="*/ 0 w 92"/>
                <a:gd name="T3" fmla="*/ 23 h 77"/>
                <a:gd name="T4" fmla="*/ 8 w 92"/>
                <a:gd name="T5" fmla="*/ 41 h 77"/>
                <a:gd name="T6" fmla="*/ 25 w 92"/>
                <a:gd name="T7" fmla="*/ 47 h 77"/>
                <a:gd name="T8" fmla="*/ 43 w 92"/>
                <a:gd name="T9" fmla="*/ 77 h 77"/>
                <a:gd name="T10" fmla="*/ 91 w 92"/>
                <a:gd name="T11" fmla="*/ 65 h 77"/>
                <a:gd name="T12" fmla="*/ 92 w 92"/>
                <a:gd name="T13" fmla="*/ 33 h 77"/>
                <a:gd name="T14" fmla="*/ 57 w 92"/>
                <a:gd name="T15" fmla="*/ 6 h 77"/>
                <a:gd name="T16" fmla="*/ 19 w 92"/>
                <a:gd name="T17" fmla="*/ 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77"/>
                <a:gd name="T29" fmla="*/ 92 w 9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77">
                  <a:moveTo>
                    <a:pt x="19" y="0"/>
                  </a:moveTo>
                  <a:lnTo>
                    <a:pt x="0" y="23"/>
                  </a:lnTo>
                  <a:lnTo>
                    <a:pt x="8" y="41"/>
                  </a:lnTo>
                  <a:lnTo>
                    <a:pt x="25" y="47"/>
                  </a:lnTo>
                  <a:lnTo>
                    <a:pt x="43" y="77"/>
                  </a:lnTo>
                  <a:lnTo>
                    <a:pt x="91" y="65"/>
                  </a:lnTo>
                  <a:lnTo>
                    <a:pt x="92" y="33"/>
                  </a:lnTo>
                  <a:lnTo>
                    <a:pt x="57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TextBox 104"/>
            <p:cNvSpPr txBox="1">
              <a:spLocks noChangeArrowheads="1"/>
            </p:cNvSpPr>
            <p:nvPr/>
          </p:nvSpPr>
          <p:spPr bwMode="auto">
            <a:xfrm>
              <a:off x="6464296" y="3022601"/>
              <a:ext cx="322262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VA</a:t>
              </a:r>
            </a:p>
          </p:txBody>
        </p:sp>
        <p:sp>
          <p:nvSpPr>
            <p:cNvPr id="87" name="TextBox 106"/>
            <p:cNvSpPr txBox="1">
              <a:spLocks noChangeArrowheads="1"/>
            </p:cNvSpPr>
            <p:nvPr/>
          </p:nvSpPr>
          <p:spPr bwMode="auto">
            <a:xfrm>
              <a:off x="6637338" y="2185988"/>
              <a:ext cx="327025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NY</a:t>
              </a:r>
            </a:p>
          </p:txBody>
        </p:sp>
        <p:sp>
          <p:nvSpPr>
            <p:cNvPr id="88" name="TextBox 107"/>
            <p:cNvSpPr txBox="1">
              <a:spLocks noChangeArrowheads="1"/>
            </p:cNvSpPr>
            <p:nvPr/>
          </p:nvSpPr>
          <p:spPr bwMode="auto">
            <a:xfrm>
              <a:off x="7145338" y="1701801"/>
              <a:ext cx="346075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ME</a:t>
              </a:r>
            </a:p>
          </p:txBody>
        </p:sp>
        <p:sp>
          <p:nvSpPr>
            <p:cNvPr id="89" name="TextBox 108"/>
            <p:cNvSpPr txBox="1">
              <a:spLocks noChangeArrowheads="1"/>
            </p:cNvSpPr>
            <p:nvPr/>
          </p:nvSpPr>
          <p:spPr bwMode="auto">
            <a:xfrm>
              <a:off x="6461126" y="3300412"/>
              <a:ext cx="336550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NC</a:t>
              </a:r>
            </a:p>
          </p:txBody>
        </p:sp>
        <p:sp>
          <p:nvSpPr>
            <p:cNvPr id="90" name="TextBox 109"/>
            <p:cNvSpPr txBox="1">
              <a:spLocks noChangeArrowheads="1"/>
            </p:cNvSpPr>
            <p:nvPr/>
          </p:nvSpPr>
          <p:spPr bwMode="auto">
            <a:xfrm>
              <a:off x="6310164" y="3559968"/>
              <a:ext cx="307975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SC</a:t>
              </a:r>
            </a:p>
          </p:txBody>
        </p:sp>
        <p:sp>
          <p:nvSpPr>
            <p:cNvPr id="91" name="TextBox 110"/>
            <p:cNvSpPr txBox="1">
              <a:spLocks noChangeArrowheads="1"/>
            </p:cNvSpPr>
            <p:nvPr/>
          </p:nvSpPr>
          <p:spPr bwMode="auto">
            <a:xfrm>
              <a:off x="6005513" y="3778250"/>
              <a:ext cx="328613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GA</a:t>
              </a:r>
            </a:p>
          </p:txBody>
        </p:sp>
        <p:sp>
          <p:nvSpPr>
            <p:cNvPr id="92" name="TextBox 111"/>
            <p:cNvSpPr txBox="1">
              <a:spLocks noChangeArrowheads="1"/>
            </p:cNvSpPr>
            <p:nvPr/>
          </p:nvSpPr>
          <p:spPr bwMode="auto">
            <a:xfrm>
              <a:off x="5641976" y="3365500"/>
              <a:ext cx="327025" cy="2143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TN</a:t>
              </a:r>
            </a:p>
          </p:txBody>
        </p:sp>
        <p:sp>
          <p:nvSpPr>
            <p:cNvPr id="93" name="TextBox 112"/>
            <p:cNvSpPr txBox="1">
              <a:spLocks noChangeArrowheads="1"/>
            </p:cNvSpPr>
            <p:nvPr/>
          </p:nvSpPr>
          <p:spPr bwMode="auto">
            <a:xfrm>
              <a:off x="5786438" y="3087688"/>
              <a:ext cx="315913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KY</a:t>
              </a:r>
            </a:p>
          </p:txBody>
        </p:sp>
        <p:sp>
          <p:nvSpPr>
            <p:cNvPr id="94" name="TextBox 117"/>
            <p:cNvSpPr txBox="1">
              <a:spLocks noChangeArrowheads="1"/>
            </p:cNvSpPr>
            <p:nvPr/>
          </p:nvSpPr>
          <p:spPr bwMode="auto">
            <a:xfrm>
              <a:off x="5327651" y="2798763"/>
              <a:ext cx="287337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IL</a:t>
              </a:r>
            </a:p>
          </p:txBody>
        </p:sp>
        <p:sp>
          <p:nvSpPr>
            <p:cNvPr id="95" name="TextBox 118"/>
            <p:cNvSpPr txBox="1">
              <a:spLocks noChangeArrowheads="1"/>
            </p:cNvSpPr>
            <p:nvPr/>
          </p:nvSpPr>
          <p:spPr bwMode="auto">
            <a:xfrm>
              <a:off x="4968876" y="4029075"/>
              <a:ext cx="315912" cy="3381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LA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800" b="1" dirty="0">
                <a:latin typeface="+mj-lt"/>
                <a:cs typeface="Tahoma" panose="020B0604030504040204" pitchFamily="34" charset="0"/>
              </a:endParaRPr>
            </a:p>
          </p:txBody>
        </p:sp>
        <p:sp>
          <p:nvSpPr>
            <p:cNvPr id="96" name="TextBox 119"/>
            <p:cNvSpPr txBox="1">
              <a:spLocks noChangeArrowheads="1"/>
            </p:cNvSpPr>
            <p:nvPr/>
          </p:nvSpPr>
          <p:spPr bwMode="auto">
            <a:xfrm>
              <a:off x="4189412" y="3981450"/>
              <a:ext cx="320675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TX</a:t>
              </a:r>
            </a:p>
          </p:txBody>
        </p:sp>
        <p:sp>
          <p:nvSpPr>
            <p:cNvPr id="97" name="TextBox 120"/>
            <p:cNvSpPr txBox="1">
              <a:spLocks noChangeArrowheads="1"/>
            </p:cNvSpPr>
            <p:nvPr/>
          </p:nvSpPr>
          <p:spPr bwMode="auto">
            <a:xfrm>
              <a:off x="4391025" y="3451225"/>
              <a:ext cx="336550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OK</a:t>
              </a:r>
            </a:p>
          </p:txBody>
        </p:sp>
        <p:sp>
          <p:nvSpPr>
            <p:cNvPr id="98" name="TextBox 121"/>
            <p:cNvSpPr txBox="1">
              <a:spLocks noChangeArrowheads="1"/>
            </p:cNvSpPr>
            <p:nvPr/>
          </p:nvSpPr>
          <p:spPr bwMode="auto">
            <a:xfrm>
              <a:off x="2740025" y="2174876"/>
              <a:ext cx="301625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ID</a:t>
              </a:r>
            </a:p>
          </p:txBody>
        </p:sp>
        <p:sp>
          <p:nvSpPr>
            <p:cNvPr id="99" name="TextBox 123"/>
            <p:cNvSpPr txBox="1">
              <a:spLocks noChangeArrowheads="1"/>
            </p:cNvSpPr>
            <p:nvPr/>
          </p:nvSpPr>
          <p:spPr bwMode="auto">
            <a:xfrm>
              <a:off x="2095500" y="1936751"/>
              <a:ext cx="333375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OR</a:t>
              </a:r>
            </a:p>
          </p:txBody>
        </p:sp>
        <p:sp>
          <p:nvSpPr>
            <p:cNvPr id="100" name="TextBox 124"/>
            <p:cNvSpPr txBox="1">
              <a:spLocks noChangeArrowheads="1"/>
            </p:cNvSpPr>
            <p:nvPr/>
          </p:nvSpPr>
          <p:spPr bwMode="auto">
            <a:xfrm>
              <a:off x="2259012" y="1509713"/>
              <a:ext cx="360363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WA</a:t>
              </a:r>
            </a:p>
          </p:txBody>
        </p:sp>
        <p:sp>
          <p:nvSpPr>
            <p:cNvPr id="101" name="TextBox 125"/>
            <p:cNvSpPr txBox="1">
              <a:spLocks noChangeArrowheads="1"/>
            </p:cNvSpPr>
            <p:nvPr/>
          </p:nvSpPr>
          <p:spPr bwMode="auto">
            <a:xfrm>
              <a:off x="1938337" y="3022601"/>
              <a:ext cx="325438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CA</a:t>
              </a:r>
            </a:p>
          </p:txBody>
        </p:sp>
        <p:sp>
          <p:nvSpPr>
            <p:cNvPr id="102" name="TextBox 126"/>
            <p:cNvSpPr txBox="1">
              <a:spLocks noChangeArrowheads="1"/>
            </p:cNvSpPr>
            <p:nvPr/>
          </p:nvSpPr>
          <p:spPr bwMode="auto">
            <a:xfrm>
              <a:off x="2781300" y="3411537"/>
              <a:ext cx="320675" cy="2159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AZ</a:t>
              </a:r>
            </a:p>
          </p:txBody>
        </p:sp>
        <p:sp>
          <p:nvSpPr>
            <p:cNvPr id="103" name="TextBox 127"/>
            <p:cNvSpPr txBox="1">
              <a:spLocks noChangeArrowheads="1"/>
            </p:cNvSpPr>
            <p:nvPr/>
          </p:nvSpPr>
          <p:spPr bwMode="auto">
            <a:xfrm>
              <a:off x="3427412" y="3541712"/>
              <a:ext cx="357188" cy="2159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NM</a:t>
              </a:r>
            </a:p>
          </p:txBody>
        </p:sp>
        <p:sp>
          <p:nvSpPr>
            <p:cNvPr id="104" name="TextBox 128"/>
            <p:cNvSpPr txBox="1">
              <a:spLocks noChangeArrowheads="1"/>
            </p:cNvSpPr>
            <p:nvPr/>
          </p:nvSpPr>
          <p:spPr bwMode="auto">
            <a:xfrm>
              <a:off x="3511550" y="2928938"/>
              <a:ext cx="328612" cy="2159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CO</a:t>
              </a:r>
            </a:p>
          </p:txBody>
        </p:sp>
        <p:sp>
          <p:nvSpPr>
            <p:cNvPr id="105" name="TextBox 129"/>
            <p:cNvSpPr txBox="1">
              <a:spLocks noChangeArrowheads="1"/>
            </p:cNvSpPr>
            <p:nvPr/>
          </p:nvSpPr>
          <p:spPr bwMode="auto">
            <a:xfrm>
              <a:off x="3355975" y="2362201"/>
              <a:ext cx="354012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WY</a:t>
              </a:r>
            </a:p>
          </p:txBody>
        </p:sp>
        <p:sp>
          <p:nvSpPr>
            <p:cNvPr id="106" name="TextBox 130"/>
            <p:cNvSpPr txBox="1">
              <a:spLocks noChangeArrowheads="1"/>
            </p:cNvSpPr>
            <p:nvPr/>
          </p:nvSpPr>
          <p:spPr bwMode="auto">
            <a:xfrm>
              <a:off x="3276600" y="1704560"/>
              <a:ext cx="388289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MT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20%</a:t>
              </a:r>
            </a:p>
          </p:txBody>
        </p:sp>
        <p:sp>
          <p:nvSpPr>
            <p:cNvPr id="107" name="TextBox 132"/>
            <p:cNvSpPr txBox="1">
              <a:spLocks noChangeArrowheads="1"/>
            </p:cNvSpPr>
            <p:nvPr/>
          </p:nvSpPr>
          <p:spPr bwMode="auto">
            <a:xfrm>
              <a:off x="4116387" y="2184401"/>
              <a:ext cx="319088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SD</a:t>
              </a:r>
            </a:p>
          </p:txBody>
        </p:sp>
        <p:sp>
          <p:nvSpPr>
            <p:cNvPr id="108" name="TextBox 133"/>
            <p:cNvSpPr txBox="1">
              <a:spLocks noChangeArrowheads="1"/>
            </p:cNvSpPr>
            <p:nvPr/>
          </p:nvSpPr>
          <p:spPr bwMode="auto">
            <a:xfrm>
              <a:off x="4833938" y="2549526"/>
              <a:ext cx="293688" cy="2159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IA</a:t>
              </a:r>
            </a:p>
          </p:txBody>
        </p:sp>
        <p:sp>
          <p:nvSpPr>
            <p:cNvPr id="109" name="TextBox 134"/>
            <p:cNvSpPr txBox="1">
              <a:spLocks noChangeArrowheads="1"/>
            </p:cNvSpPr>
            <p:nvPr/>
          </p:nvSpPr>
          <p:spPr bwMode="auto">
            <a:xfrm>
              <a:off x="2862262" y="2779713"/>
              <a:ext cx="325438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UT</a:t>
              </a:r>
            </a:p>
          </p:txBody>
        </p:sp>
        <p:sp>
          <p:nvSpPr>
            <p:cNvPr id="110" name="TextBox 136"/>
            <p:cNvSpPr txBox="1">
              <a:spLocks noChangeArrowheads="1"/>
            </p:cNvSpPr>
            <p:nvPr/>
          </p:nvSpPr>
          <p:spPr bwMode="auto">
            <a:xfrm>
              <a:off x="4926013" y="3533775"/>
              <a:ext cx="325438" cy="2159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AR</a:t>
              </a:r>
            </a:p>
          </p:txBody>
        </p:sp>
        <p:sp>
          <p:nvSpPr>
            <p:cNvPr id="111" name="TextBox 138"/>
            <p:cNvSpPr txBox="1">
              <a:spLocks noChangeArrowheads="1"/>
            </p:cNvSpPr>
            <p:nvPr/>
          </p:nvSpPr>
          <p:spPr bwMode="auto">
            <a:xfrm>
              <a:off x="5270501" y="3768725"/>
              <a:ext cx="336550" cy="3381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MS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800" dirty="0">
                <a:latin typeface="+mj-lt"/>
                <a:cs typeface="Tahoma" panose="020B0604030504040204" pitchFamily="34" charset="0"/>
              </a:endParaRPr>
            </a:p>
          </p:txBody>
        </p:sp>
        <p:sp>
          <p:nvSpPr>
            <p:cNvPr id="112" name="TextBox 139"/>
            <p:cNvSpPr txBox="1">
              <a:spLocks noChangeArrowheads="1"/>
            </p:cNvSpPr>
            <p:nvPr/>
          </p:nvSpPr>
          <p:spPr bwMode="auto">
            <a:xfrm>
              <a:off x="5661026" y="3781425"/>
              <a:ext cx="315912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AL</a:t>
              </a:r>
            </a:p>
          </p:txBody>
        </p:sp>
        <p:sp>
          <p:nvSpPr>
            <p:cNvPr id="113" name="TextBox 140"/>
            <p:cNvSpPr txBox="1">
              <a:spLocks noChangeArrowheads="1"/>
            </p:cNvSpPr>
            <p:nvPr/>
          </p:nvSpPr>
          <p:spPr bwMode="auto">
            <a:xfrm>
              <a:off x="4217987" y="2611438"/>
              <a:ext cx="330200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NE</a:t>
              </a:r>
            </a:p>
          </p:txBody>
        </p:sp>
        <p:sp>
          <p:nvSpPr>
            <p:cNvPr id="114" name="TextBox 141"/>
            <p:cNvSpPr txBox="1">
              <a:spLocks noChangeArrowheads="1"/>
            </p:cNvSpPr>
            <p:nvPr/>
          </p:nvSpPr>
          <p:spPr bwMode="auto">
            <a:xfrm>
              <a:off x="4275137" y="3049588"/>
              <a:ext cx="312738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KS</a:t>
              </a:r>
            </a:p>
          </p:txBody>
        </p:sp>
        <p:sp>
          <p:nvSpPr>
            <p:cNvPr id="115" name="Freeform 1132"/>
            <p:cNvSpPr>
              <a:spLocks/>
            </p:cNvSpPr>
            <p:nvPr/>
          </p:nvSpPr>
          <p:spPr bwMode="auto">
            <a:xfrm>
              <a:off x="4597400" y="1668463"/>
              <a:ext cx="725487" cy="798513"/>
            </a:xfrm>
            <a:custGeom>
              <a:avLst/>
              <a:gdLst>
                <a:gd name="T0" fmla="*/ 4 w 711"/>
                <a:gd name="T1" fmla="*/ 146 h 774"/>
                <a:gd name="T2" fmla="*/ 33 w 711"/>
                <a:gd name="T3" fmla="*/ 238 h 774"/>
                <a:gd name="T4" fmla="*/ 36 w 711"/>
                <a:gd name="T5" fmla="*/ 352 h 774"/>
                <a:gd name="T6" fmla="*/ 55 w 711"/>
                <a:gd name="T7" fmla="*/ 445 h 774"/>
                <a:gd name="T8" fmla="*/ 31 w 711"/>
                <a:gd name="T9" fmla="*/ 492 h 774"/>
                <a:gd name="T10" fmla="*/ 67 w 711"/>
                <a:gd name="T11" fmla="*/ 527 h 774"/>
                <a:gd name="T12" fmla="*/ 65 w 711"/>
                <a:gd name="T13" fmla="*/ 774 h 774"/>
                <a:gd name="T14" fmla="*/ 584 w 711"/>
                <a:gd name="T15" fmla="*/ 764 h 774"/>
                <a:gd name="T16" fmla="*/ 576 w 711"/>
                <a:gd name="T17" fmla="*/ 715 h 774"/>
                <a:gd name="T18" fmla="*/ 519 w 711"/>
                <a:gd name="T19" fmla="*/ 673 h 774"/>
                <a:gd name="T20" fmla="*/ 493 w 711"/>
                <a:gd name="T21" fmla="*/ 643 h 774"/>
                <a:gd name="T22" fmla="*/ 422 w 711"/>
                <a:gd name="T23" fmla="*/ 599 h 774"/>
                <a:gd name="T24" fmla="*/ 424 w 711"/>
                <a:gd name="T25" fmla="*/ 529 h 774"/>
                <a:gd name="T26" fmla="*/ 409 w 711"/>
                <a:gd name="T27" fmla="*/ 481 h 774"/>
                <a:gd name="T28" fmla="*/ 466 w 711"/>
                <a:gd name="T29" fmla="*/ 413 h 774"/>
                <a:gd name="T30" fmla="*/ 462 w 711"/>
                <a:gd name="T31" fmla="*/ 344 h 774"/>
                <a:gd name="T32" fmla="*/ 557 w 711"/>
                <a:gd name="T33" fmla="*/ 274 h 774"/>
                <a:gd name="T34" fmla="*/ 580 w 711"/>
                <a:gd name="T35" fmla="*/ 234 h 774"/>
                <a:gd name="T36" fmla="*/ 711 w 711"/>
                <a:gd name="T37" fmla="*/ 165 h 774"/>
                <a:gd name="T38" fmla="*/ 652 w 711"/>
                <a:gd name="T39" fmla="*/ 141 h 774"/>
                <a:gd name="T40" fmla="*/ 601 w 711"/>
                <a:gd name="T41" fmla="*/ 146 h 774"/>
                <a:gd name="T42" fmla="*/ 590 w 711"/>
                <a:gd name="T43" fmla="*/ 127 h 774"/>
                <a:gd name="T44" fmla="*/ 495 w 711"/>
                <a:gd name="T45" fmla="*/ 126 h 774"/>
                <a:gd name="T46" fmla="*/ 432 w 711"/>
                <a:gd name="T47" fmla="*/ 107 h 774"/>
                <a:gd name="T48" fmla="*/ 301 w 711"/>
                <a:gd name="T49" fmla="*/ 93 h 774"/>
                <a:gd name="T50" fmla="*/ 282 w 711"/>
                <a:gd name="T51" fmla="*/ 70 h 774"/>
                <a:gd name="T52" fmla="*/ 228 w 711"/>
                <a:gd name="T53" fmla="*/ 50 h 774"/>
                <a:gd name="T54" fmla="*/ 219 w 711"/>
                <a:gd name="T55" fmla="*/ 0 h 774"/>
                <a:gd name="T56" fmla="*/ 187 w 711"/>
                <a:gd name="T57" fmla="*/ 0 h 774"/>
                <a:gd name="T58" fmla="*/ 187 w 711"/>
                <a:gd name="T59" fmla="*/ 36 h 774"/>
                <a:gd name="T60" fmla="*/ 0 w 711"/>
                <a:gd name="T61" fmla="*/ 36 h 774"/>
                <a:gd name="T62" fmla="*/ 4 w 711"/>
                <a:gd name="T63" fmla="*/ 146 h 774"/>
                <a:gd name="T64" fmla="*/ 4 w 711"/>
                <a:gd name="T65" fmla="*/ 146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1" h="774">
                  <a:moveTo>
                    <a:pt x="4" y="146"/>
                  </a:moveTo>
                  <a:lnTo>
                    <a:pt x="33" y="238"/>
                  </a:lnTo>
                  <a:lnTo>
                    <a:pt x="36" y="352"/>
                  </a:lnTo>
                  <a:lnTo>
                    <a:pt x="55" y="445"/>
                  </a:lnTo>
                  <a:lnTo>
                    <a:pt x="31" y="492"/>
                  </a:lnTo>
                  <a:lnTo>
                    <a:pt x="67" y="527"/>
                  </a:lnTo>
                  <a:lnTo>
                    <a:pt x="65" y="774"/>
                  </a:lnTo>
                  <a:lnTo>
                    <a:pt x="584" y="764"/>
                  </a:lnTo>
                  <a:lnTo>
                    <a:pt x="576" y="715"/>
                  </a:lnTo>
                  <a:lnTo>
                    <a:pt x="519" y="673"/>
                  </a:lnTo>
                  <a:lnTo>
                    <a:pt x="493" y="643"/>
                  </a:lnTo>
                  <a:lnTo>
                    <a:pt x="422" y="599"/>
                  </a:lnTo>
                  <a:lnTo>
                    <a:pt x="424" y="529"/>
                  </a:lnTo>
                  <a:lnTo>
                    <a:pt x="409" y="481"/>
                  </a:lnTo>
                  <a:lnTo>
                    <a:pt x="466" y="413"/>
                  </a:lnTo>
                  <a:lnTo>
                    <a:pt x="462" y="344"/>
                  </a:lnTo>
                  <a:lnTo>
                    <a:pt x="557" y="274"/>
                  </a:lnTo>
                  <a:lnTo>
                    <a:pt x="580" y="234"/>
                  </a:lnTo>
                  <a:lnTo>
                    <a:pt x="711" y="165"/>
                  </a:lnTo>
                  <a:lnTo>
                    <a:pt x="652" y="141"/>
                  </a:lnTo>
                  <a:lnTo>
                    <a:pt x="601" y="146"/>
                  </a:lnTo>
                  <a:lnTo>
                    <a:pt x="590" y="127"/>
                  </a:lnTo>
                  <a:lnTo>
                    <a:pt x="495" y="126"/>
                  </a:lnTo>
                  <a:lnTo>
                    <a:pt x="432" y="107"/>
                  </a:lnTo>
                  <a:lnTo>
                    <a:pt x="301" y="93"/>
                  </a:lnTo>
                  <a:lnTo>
                    <a:pt x="282" y="70"/>
                  </a:lnTo>
                  <a:lnTo>
                    <a:pt x="228" y="50"/>
                  </a:lnTo>
                  <a:lnTo>
                    <a:pt x="219" y="0"/>
                  </a:lnTo>
                  <a:lnTo>
                    <a:pt x="187" y="0"/>
                  </a:lnTo>
                  <a:lnTo>
                    <a:pt x="187" y="36"/>
                  </a:lnTo>
                  <a:lnTo>
                    <a:pt x="0" y="36"/>
                  </a:lnTo>
                  <a:lnTo>
                    <a:pt x="4" y="146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rgbClr val="D9D9D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TextBox 153"/>
            <p:cNvSpPr txBox="1">
              <a:spLocks noChangeArrowheads="1"/>
            </p:cNvSpPr>
            <p:nvPr/>
          </p:nvSpPr>
          <p:spPr bwMode="auto">
            <a:xfrm>
              <a:off x="2019300" y="3997325"/>
              <a:ext cx="323850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AK</a:t>
              </a:r>
            </a:p>
          </p:txBody>
        </p:sp>
        <p:sp>
          <p:nvSpPr>
            <p:cNvPr id="117" name="Freeform 1139"/>
            <p:cNvSpPr>
              <a:spLocks/>
            </p:cNvSpPr>
            <p:nvPr/>
          </p:nvSpPr>
          <p:spPr bwMode="auto">
            <a:xfrm>
              <a:off x="5011738" y="1978026"/>
              <a:ext cx="590550" cy="609600"/>
            </a:xfrm>
            <a:custGeom>
              <a:avLst/>
              <a:gdLst>
                <a:gd name="T0" fmla="*/ 15 w 578"/>
                <a:gd name="T1" fmla="*/ 227 h 591"/>
                <a:gd name="T2" fmla="*/ 13 w 578"/>
                <a:gd name="T3" fmla="*/ 297 h 591"/>
                <a:gd name="T4" fmla="*/ 84 w 578"/>
                <a:gd name="T5" fmla="*/ 341 h 591"/>
                <a:gd name="T6" fmla="*/ 110 w 578"/>
                <a:gd name="T7" fmla="*/ 371 h 591"/>
                <a:gd name="T8" fmla="*/ 167 w 578"/>
                <a:gd name="T9" fmla="*/ 413 h 591"/>
                <a:gd name="T10" fmla="*/ 175 w 578"/>
                <a:gd name="T11" fmla="*/ 462 h 591"/>
                <a:gd name="T12" fmla="*/ 186 w 578"/>
                <a:gd name="T13" fmla="*/ 529 h 591"/>
                <a:gd name="T14" fmla="*/ 240 w 578"/>
                <a:gd name="T15" fmla="*/ 591 h 591"/>
                <a:gd name="T16" fmla="*/ 527 w 578"/>
                <a:gd name="T17" fmla="*/ 574 h 591"/>
                <a:gd name="T18" fmla="*/ 511 w 578"/>
                <a:gd name="T19" fmla="*/ 483 h 591"/>
                <a:gd name="T20" fmla="*/ 536 w 578"/>
                <a:gd name="T21" fmla="*/ 344 h 591"/>
                <a:gd name="T22" fmla="*/ 536 w 578"/>
                <a:gd name="T23" fmla="*/ 306 h 591"/>
                <a:gd name="T24" fmla="*/ 578 w 578"/>
                <a:gd name="T25" fmla="*/ 198 h 591"/>
                <a:gd name="T26" fmla="*/ 567 w 578"/>
                <a:gd name="T27" fmla="*/ 194 h 591"/>
                <a:gd name="T28" fmla="*/ 540 w 578"/>
                <a:gd name="T29" fmla="*/ 257 h 591"/>
                <a:gd name="T30" fmla="*/ 517 w 578"/>
                <a:gd name="T31" fmla="*/ 261 h 591"/>
                <a:gd name="T32" fmla="*/ 508 w 578"/>
                <a:gd name="T33" fmla="*/ 287 h 591"/>
                <a:gd name="T34" fmla="*/ 483 w 578"/>
                <a:gd name="T35" fmla="*/ 304 h 591"/>
                <a:gd name="T36" fmla="*/ 500 w 578"/>
                <a:gd name="T37" fmla="*/ 247 h 591"/>
                <a:gd name="T38" fmla="*/ 517 w 578"/>
                <a:gd name="T39" fmla="*/ 225 h 591"/>
                <a:gd name="T40" fmla="*/ 487 w 578"/>
                <a:gd name="T41" fmla="*/ 143 h 591"/>
                <a:gd name="T42" fmla="*/ 466 w 578"/>
                <a:gd name="T43" fmla="*/ 137 h 591"/>
                <a:gd name="T44" fmla="*/ 458 w 578"/>
                <a:gd name="T45" fmla="*/ 118 h 591"/>
                <a:gd name="T46" fmla="*/ 234 w 578"/>
                <a:gd name="T47" fmla="*/ 48 h 591"/>
                <a:gd name="T48" fmla="*/ 205 w 578"/>
                <a:gd name="T49" fmla="*/ 35 h 591"/>
                <a:gd name="T50" fmla="*/ 190 w 578"/>
                <a:gd name="T51" fmla="*/ 48 h 591"/>
                <a:gd name="T52" fmla="*/ 184 w 578"/>
                <a:gd name="T53" fmla="*/ 44 h 591"/>
                <a:gd name="T54" fmla="*/ 192 w 578"/>
                <a:gd name="T55" fmla="*/ 19 h 591"/>
                <a:gd name="T56" fmla="*/ 198 w 578"/>
                <a:gd name="T57" fmla="*/ 4 h 591"/>
                <a:gd name="T58" fmla="*/ 190 w 578"/>
                <a:gd name="T59" fmla="*/ 0 h 591"/>
                <a:gd name="T60" fmla="*/ 99 w 578"/>
                <a:gd name="T61" fmla="*/ 38 h 591"/>
                <a:gd name="T62" fmla="*/ 89 w 578"/>
                <a:gd name="T63" fmla="*/ 40 h 591"/>
                <a:gd name="T64" fmla="*/ 70 w 578"/>
                <a:gd name="T65" fmla="*/ 31 h 591"/>
                <a:gd name="T66" fmla="*/ 53 w 578"/>
                <a:gd name="T67" fmla="*/ 42 h 591"/>
                <a:gd name="T68" fmla="*/ 57 w 578"/>
                <a:gd name="T69" fmla="*/ 111 h 591"/>
                <a:gd name="T70" fmla="*/ 0 w 578"/>
                <a:gd name="T71" fmla="*/ 179 h 591"/>
                <a:gd name="T72" fmla="*/ 15 w 578"/>
                <a:gd name="T73" fmla="*/ 227 h 591"/>
                <a:gd name="T74" fmla="*/ 15 w 578"/>
                <a:gd name="T75" fmla="*/ 22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8" h="591">
                  <a:moveTo>
                    <a:pt x="15" y="227"/>
                  </a:moveTo>
                  <a:lnTo>
                    <a:pt x="13" y="297"/>
                  </a:lnTo>
                  <a:lnTo>
                    <a:pt x="84" y="341"/>
                  </a:lnTo>
                  <a:lnTo>
                    <a:pt x="110" y="371"/>
                  </a:lnTo>
                  <a:lnTo>
                    <a:pt x="167" y="413"/>
                  </a:lnTo>
                  <a:lnTo>
                    <a:pt x="175" y="462"/>
                  </a:lnTo>
                  <a:lnTo>
                    <a:pt x="186" y="529"/>
                  </a:lnTo>
                  <a:lnTo>
                    <a:pt x="240" y="591"/>
                  </a:lnTo>
                  <a:lnTo>
                    <a:pt x="527" y="574"/>
                  </a:lnTo>
                  <a:lnTo>
                    <a:pt x="511" y="483"/>
                  </a:lnTo>
                  <a:lnTo>
                    <a:pt x="536" y="344"/>
                  </a:lnTo>
                  <a:lnTo>
                    <a:pt x="536" y="306"/>
                  </a:lnTo>
                  <a:lnTo>
                    <a:pt x="578" y="198"/>
                  </a:lnTo>
                  <a:lnTo>
                    <a:pt x="567" y="194"/>
                  </a:lnTo>
                  <a:lnTo>
                    <a:pt x="540" y="257"/>
                  </a:lnTo>
                  <a:lnTo>
                    <a:pt x="517" y="261"/>
                  </a:lnTo>
                  <a:lnTo>
                    <a:pt x="508" y="287"/>
                  </a:lnTo>
                  <a:lnTo>
                    <a:pt x="483" y="304"/>
                  </a:lnTo>
                  <a:lnTo>
                    <a:pt x="500" y="247"/>
                  </a:lnTo>
                  <a:lnTo>
                    <a:pt x="517" y="225"/>
                  </a:lnTo>
                  <a:lnTo>
                    <a:pt x="487" y="143"/>
                  </a:lnTo>
                  <a:lnTo>
                    <a:pt x="466" y="137"/>
                  </a:lnTo>
                  <a:lnTo>
                    <a:pt x="458" y="118"/>
                  </a:lnTo>
                  <a:lnTo>
                    <a:pt x="234" y="48"/>
                  </a:lnTo>
                  <a:lnTo>
                    <a:pt x="205" y="35"/>
                  </a:lnTo>
                  <a:lnTo>
                    <a:pt x="190" y="48"/>
                  </a:lnTo>
                  <a:lnTo>
                    <a:pt x="184" y="44"/>
                  </a:lnTo>
                  <a:lnTo>
                    <a:pt x="192" y="19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99" y="38"/>
                  </a:lnTo>
                  <a:lnTo>
                    <a:pt x="89" y="40"/>
                  </a:lnTo>
                  <a:lnTo>
                    <a:pt x="70" y="31"/>
                  </a:lnTo>
                  <a:lnTo>
                    <a:pt x="53" y="42"/>
                  </a:lnTo>
                  <a:lnTo>
                    <a:pt x="57" y="111"/>
                  </a:lnTo>
                  <a:lnTo>
                    <a:pt x="0" y="179"/>
                  </a:lnTo>
                  <a:lnTo>
                    <a:pt x="15" y="227"/>
                  </a:lnTo>
                  <a:lnTo>
                    <a:pt x="15" y="227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TextBox 115"/>
            <p:cNvSpPr txBox="1">
              <a:spLocks noChangeArrowheads="1"/>
            </p:cNvSpPr>
            <p:nvPr/>
          </p:nvSpPr>
          <p:spPr bwMode="auto">
            <a:xfrm>
              <a:off x="5154613" y="2144723"/>
              <a:ext cx="409129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WI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0.7%</a:t>
              </a:r>
            </a:p>
          </p:txBody>
        </p:sp>
        <p:sp>
          <p:nvSpPr>
            <p:cNvPr id="119" name="Freeform 1151"/>
            <p:cNvSpPr>
              <a:spLocks/>
            </p:cNvSpPr>
            <p:nvPr/>
          </p:nvSpPr>
          <p:spPr bwMode="auto">
            <a:xfrm>
              <a:off x="5867401" y="2552701"/>
              <a:ext cx="465137" cy="517525"/>
            </a:xfrm>
            <a:custGeom>
              <a:avLst/>
              <a:gdLst>
                <a:gd name="T0" fmla="*/ 0 w 459"/>
                <a:gd name="T1" fmla="*/ 91 h 504"/>
                <a:gd name="T2" fmla="*/ 38 w 459"/>
                <a:gd name="T3" fmla="*/ 441 h 504"/>
                <a:gd name="T4" fmla="*/ 95 w 459"/>
                <a:gd name="T5" fmla="*/ 447 h 504"/>
                <a:gd name="T6" fmla="*/ 164 w 459"/>
                <a:gd name="T7" fmla="*/ 487 h 504"/>
                <a:gd name="T8" fmla="*/ 213 w 459"/>
                <a:gd name="T9" fmla="*/ 485 h 504"/>
                <a:gd name="T10" fmla="*/ 236 w 459"/>
                <a:gd name="T11" fmla="*/ 470 h 504"/>
                <a:gd name="T12" fmla="*/ 291 w 459"/>
                <a:gd name="T13" fmla="*/ 504 h 504"/>
                <a:gd name="T14" fmla="*/ 324 w 459"/>
                <a:gd name="T15" fmla="*/ 475 h 504"/>
                <a:gd name="T16" fmla="*/ 331 w 459"/>
                <a:gd name="T17" fmla="*/ 420 h 504"/>
                <a:gd name="T18" fmla="*/ 352 w 459"/>
                <a:gd name="T19" fmla="*/ 432 h 504"/>
                <a:gd name="T20" fmla="*/ 364 w 459"/>
                <a:gd name="T21" fmla="*/ 386 h 504"/>
                <a:gd name="T22" fmla="*/ 440 w 459"/>
                <a:gd name="T23" fmla="*/ 319 h 504"/>
                <a:gd name="T24" fmla="*/ 453 w 459"/>
                <a:gd name="T25" fmla="*/ 211 h 504"/>
                <a:gd name="T26" fmla="*/ 443 w 459"/>
                <a:gd name="T27" fmla="*/ 188 h 504"/>
                <a:gd name="T28" fmla="*/ 459 w 459"/>
                <a:gd name="T29" fmla="*/ 177 h 504"/>
                <a:gd name="T30" fmla="*/ 430 w 459"/>
                <a:gd name="T31" fmla="*/ 0 h 504"/>
                <a:gd name="T32" fmla="*/ 352 w 459"/>
                <a:gd name="T33" fmla="*/ 40 h 504"/>
                <a:gd name="T34" fmla="*/ 312 w 459"/>
                <a:gd name="T35" fmla="*/ 82 h 504"/>
                <a:gd name="T36" fmla="*/ 284 w 459"/>
                <a:gd name="T37" fmla="*/ 84 h 504"/>
                <a:gd name="T38" fmla="*/ 240 w 459"/>
                <a:gd name="T39" fmla="*/ 107 h 504"/>
                <a:gd name="T40" fmla="*/ 139 w 459"/>
                <a:gd name="T41" fmla="*/ 72 h 504"/>
                <a:gd name="T42" fmla="*/ 0 w 459"/>
                <a:gd name="T43" fmla="*/ 91 h 504"/>
                <a:gd name="T44" fmla="*/ 0 w 459"/>
                <a:gd name="T45" fmla="*/ 9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504">
                  <a:moveTo>
                    <a:pt x="0" y="91"/>
                  </a:moveTo>
                  <a:lnTo>
                    <a:pt x="38" y="441"/>
                  </a:lnTo>
                  <a:lnTo>
                    <a:pt x="95" y="447"/>
                  </a:lnTo>
                  <a:lnTo>
                    <a:pt x="164" y="487"/>
                  </a:lnTo>
                  <a:lnTo>
                    <a:pt x="213" y="485"/>
                  </a:lnTo>
                  <a:lnTo>
                    <a:pt x="236" y="470"/>
                  </a:lnTo>
                  <a:lnTo>
                    <a:pt x="291" y="504"/>
                  </a:lnTo>
                  <a:lnTo>
                    <a:pt x="324" y="475"/>
                  </a:lnTo>
                  <a:lnTo>
                    <a:pt x="331" y="420"/>
                  </a:lnTo>
                  <a:lnTo>
                    <a:pt x="352" y="432"/>
                  </a:lnTo>
                  <a:lnTo>
                    <a:pt x="364" y="386"/>
                  </a:lnTo>
                  <a:lnTo>
                    <a:pt x="440" y="319"/>
                  </a:lnTo>
                  <a:lnTo>
                    <a:pt x="453" y="211"/>
                  </a:lnTo>
                  <a:lnTo>
                    <a:pt x="443" y="188"/>
                  </a:lnTo>
                  <a:lnTo>
                    <a:pt x="459" y="177"/>
                  </a:lnTo>
                  <a:lnTo>
                    <a:pt x="430" y="0"/>
                  </a:lnTo>
                  <a:lnTo>
                    <a:pt x="352" y="40"/>
                  </a:lnTo>
                  <a:lnTo>
                    <a:pt x="312" y="82"/>
                  </a:lnTo>
                  <a:lnTo>
                    <a:pt x="284" y="84"/>
                  </a:lnTo>
                  <a:lnTo>
                    <a:pt x="240" y="107"/>
                  </a:lnTo>
                  <a:lnTo>
                    <a:pt x="139" y="7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TextBox 102"/>
            <p:cNvSpPr txBox="1">
              <a:spLocks noChangeArrowheads="1"/>
            </p:cNvSpPr>
            <p:nvPr/>
          </p:nvSpPr>
          <p:spPr bwMode="auto">
            <a:xfrm>
              <a:off x="5921011" y="2648328"/>
              <a:ext cx="401114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OH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8.1%</a:t>
              </a:r>
            </a:p>
          </p:txBody>
        </p:sp>
        <p:sp>
          <p:nvSpPr>
            <p:cNvPr id="121" name="Freeform 1159"/>
            <p:cNvSpPr>
              <a:spLocks/>
            </p:cNvSpPr>
            <p:nvPr/>
          </p:nvSpPr>
          <p:spPr bwMode="auto">
            <a:xfrm>
              <a:off x="6303963" y="2454276"/>
              <a:ext cx="642938" cy="409575"/>
            </a:xfrm>
            <a:custGeom>
              <a:avLst/>
              <a:gdLst>
                <a:gd name="T0" fmla="*/ 50 w 635"/>
                <a:gd name="T1" fmla="*/ 397 h 397"/>
                <a:gd name="T2" fmla="*/ 156 w 635"/>
                <a:gd name="T3" fmla="*/ 380 h 397"/>
                <a:gd name="T4" fmla="*/ 536 w 635"/>
                <a:gd name="T5" fmla="*/ 308 h 397"/>
                <a:gd name="T6" fmla="*/ 553 w 635"/>
                <a:gd name="T7" fmla="*/ 291 h 397"/>
                <a:gd name="T8" fmla="*/ 574 w 635"/>
                <a:gd name="T9" fmla="*/ 291 h 397"/>
                <a:gd name="T10" fmla="*/ 599 w 635"/>
                <a:gd name="T11" fmla="*/ 274 h 397"/>
                <a:gd name="T12" fmla="*/ 635 w 635"/>
                <a:gd name="T13" fmla="*/ 228 h 397"/>
                <a:gd name="T14" fmla="*/ 572 w 635"/>
                <a:gd name="T15" fmla="*/ 179 h 397"/>
                <a:gd name="T16" fmla="*/ 570 w 635"/>
                <a:gd name="T17" fmla="*/ 133 h 397"/>
                <a:gd name="T18" fmla="*/ 599 w 635"/>
                <a:gd name="T19" fmla="*/ 69 h 397"/>
                <a:gd name="T20" fmla="*/ 557 w 635"/>
                <a:gd name="T21" fmla="*/ 48 h 397"/>
                <a:gd name="T22" fmla="*/ 512 w 635"/>
                <a:gd name="T23" fmla="*/ 0 h 397"/>
                <a:gd name="T24" fmla="*/ 89 w 635"/>
                <a:gd name="T25" fmla="*/ 78 h 397"/>
                <a:gd name="T26" fmla="*/ 69 w 635"/>
                <a:gd name="T27" fmla="*/ 48 h 397"/>
                <a:gd name="T28" fmla="*/ 0 w 635"/>
                <a:gd name="T29" fmla="*/ 97 h 397"/>
                <a:gd name="T30" fmla="*/ 50 w 635"/>
                <a:gd name="T31" fmla="*/ 397 h 397"/>
                <a:gd name="T32" fmla="*/ 50 w 635"/>
                <a:gd name="T33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397">
                  <a:moveTo>
                    <a:pt x="50" y="397"/>
                  </a:moveTo>
                  <a:lnTo>
                    <a:pt x="156" y="380"/>
                  </a:lnTo>
                  <a:lnTo>
                    <a:pt x="536" y="308"/>
                  </a:lnTo>
                  <a:lnTo>
                    <a:pt x="553" y="291"/>
                  </a:lnTo>
                  <a:lnTo>
                    <a:pt x="574" y="291"/>
                  </a:lnTo>
                  <a:lnTo>
                    <a:pt x="599" y="274"/>
                  </a:lnTo>
                  <a:lnTo>
                    <a:pt x="635" y="228"/>
                  </a:lnTo>
                  <a:lnTo>
                    <a:pt x="572" y="179"/>
                  </a:lnTo>
                  <a:lnTo>
                    <a:pt x="570" y="133"/>
                  </a:lnTo>
                  <a:lnTo>
                    <a:pt x="599" y="69"/>
                  </a:lnTo>
                  <a:lnTo>
                    <a:pt x="557" y="48"/>
                  </a:lnTo>
                  <a:lnTo>
                    <a:pt x="512" y="0"/>
                  </a:lnTo>
                  <a:lnTo>
                    <a:pt x="89" y="78"/>
                  </a:lnTo>
                  <a:lnTo>
                    <a:pt x="69" y="48"/>
                  </a:lnTo>
                  <a:lnTo>
                    <a:pt x="0" y="97"/>
                  </a:lnTo>
                  <a:lnTo>
                    <a:pt x="50" y="397"/>
                  </a:lnTo>
                  <a:lnTo>
                    <a:pt x="50" y="397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TextBox 105"/>
            <p:cNvSpPr txBox="1">
              <a:spLocks noChangeArrowheads="1"/>
            </p:cNvSpPr>
            <p:nvPr/>
          </p:nvSpPr>
          <p:spPr bwMode="auto">
            <a:xfrm>
              <a:off x="6421215" y="2467561"/>
              <a:ext cx="409129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PA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0.7%</a:t>
              </a:r>
            </a:p>
          </p:txBody>
        </p:sp>
        <p:sp>
          <p:nvSpPr>
            <p:cNvPr id="123" name="Freeform 1141"/>
            <p:cNvSpPr>
              <a:spLocks/>
            </p:cNvSpPr>
            <p:nvPr/>
          </p:nvSpPr>
          <p:spPr bwMode="auto">
            <a:xfrm>
              <a:off x="5568951" y="2636838"/>
              <a:ext cx="342900" cy="587375"/>
            </a:xfrm>
            <a:custGeom>
              <a:avLst/>
              <a:gdLst>
                <a:gd name="T0" fmla="*/ 11 w 338"/>
                <a:gd name="T1" fmla="*/ 566 h 566"/>
                <a:gd name="T2" fmla="*/ 21 w 338"/>
                <a:gd name="T3" fmla="*/ 549 h 566"/>
                <a:gd name="T4" fmla="*/ 85 w 338"/>
                <a:gd name="T5" fmla="*/ 545 h 566"/>
                <a:gd name="T6" fmla="*/ 138 w 338"/>
                <a:gd name="T7" fmla="*/ 528 h 566"/>
                <a:gd name="T8" fmla="*/ 192 w 338"/>
                <a:gd name="T9" fmla="*/ 496 h 566"/>
                <a:gd name="T10" fmla="*/ 235 w 338"/>
                <a:gd name="T11" fmla="*/ 494 h 566"/>
                <a:gd name="T12" fmla="*/ 285 w 338"/>
                <a:gd name="T13" fmla="*/ 412 h 566"/>
                <a:gd name="T14" fmla="*/ 300 w 338"/>
                <a:gd name="T15" fmla="*/ 418 h 566"/>
                <a:gd name="T16" fmla="*/ 338 w 338"/>
                <a:gd name="T17" fmla="*/ 389 h 566"/>
                <a:gd name="T18" fmla="*/ 329 w 338"/>
                <a:gd name="T19" fmla="*/ 368 h 566"/>
                <a:gd name="T20" fmla="*/ 332 w 338"/>
                <a:gd name="T21" fmla="*/ 357 h 566"/>
                <a:gd name="T22" fmla="*/ 294 w 338"/>
                <a:gd name="T23" fmla="*/ 7 h 566"/>
                <a:gd name="T24" fmla="*/ 291 w 338"/>
                <a:gd name="T25" fmla="*/ 0 h 566"/>
                <a:gd name="T26" fmla="*/ 89 w 338"/>
                <a:gd name="T27" fmla="*/ 23 h 566"/>
                <a:gd name="T28" fmla="*/ 51 w 338"/>
                <a:gd name="T29" fmla="*/ 42 h 566"/>
                <a:gd name="T30" fmla="*/ 17 w 338"/>
                <a:gd name="T31" fmla="*/ 32 h 566"/>
                <a:gd name="T32" fmla="*/ 42 w 338"/>
                <a:gd name="T33" fmla="*/ 319 h 566"/>
                <a:gd name="T34" fmla="*/ 36 w 338"/>
                <a:gd name="T35" fmla="*/ 378 h 566"/>
                <a:gd name="T36" fmla="*/ 51 w 338"/>
                <a:gd name="T37" fmla="*/ 412 h 566"/>
                <a:gd name="T38" fmla="*/ 34 w 338"/>
                <a:gd name="T39" fmla="*/ 477 h 566"/>
                <a:gd name="T40" fmla="*/ 11 w 338"/>
                <a:gd name="T41" fmla="*/ 505 h 566"/>
                <a:gd name="T42" fmla="*/ 0 w 338"/>
                <a:gd name="T43" fmla="*/ 553 h 566"/>
                <a:gd name="T44" fmla="*/ 11 w 338"/>
                <a:gd name="T45" fmla="*/ 566 h 566"/>
                <a:gd name="T46" fmla="*/ 11 w 338"/>
                <a:gd name="T47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566">
                  <a:moveTo>
                    <a:pt x="11" y="566"/>
                  </a:moveTo>
                  <a:lnTo>
                    <a:pt x="21" y="549"/>
                  </a:lnTo>
                  <a:lnTo>
                    <a:pt x="85" y="545"/>
                  </a:lnTo>
                  <a:lnTo>
                    <a:pt x="138" y="528"/>
                  </a:lnTo>
                  <a:lnTo>
                    <a:pt x="192" y="496"/>
                  </a:lnTo>
                  <a:lnTo>
                    <a:pt x="235" y="494"/>
                  </a:lnTo>
                  <a:lnTo>
                    <a:pt x="285" y="412"/>
                  </a:lnTo>
                  <a:lnTo>
                    <a:pt x="300" y="418"/>
                  </a:lnTo>
                  <a:lnTo>
                    <a:pt x="338" y="389"/>
                  </a:lnTo>
                  <a:lnTo>
                    <a:pt x="329" y="368"/>
                  </a:lnTo>
                  <a:lnTo>
                    <a:pt x="332" y="357"/>
                  </a:lnTo>
                  <a:lnTo>
                    <a:pt x="294" y="7"/>
                  </a:lnTo>
                  <a:lnTo>
                    <a:pt x="291" y="0"/>
                  </a:lnTo>
                  <a:lnTo>
                    <a:pt x="89" y="23"/>
                  </a:lnTo>
                  <a:lnTo>
                    <a:pt x="51" y="42"/>
                  </a:lnTo>
                  <a:lnTo>
                    <a:pt x="17" y="32"/>
                  </a:lnTo>
                  <a:lnTo>
                    <a:pt x="42" y="319"/>
                  </a:lnTo>
                  <a:lnTo>
                    <a:pt x="36" y="378"/>
                  </a:lnTo>
                  <a:lnTo>
                    <a:pt x="51" y="412"/>
                  </a:lnTo>
                  <a:lnTo>
                    <a:pt x="34" y="477"/>
                  </a:lnTo>
                  <a:lnTo>
                    <a:pt x="11" y="505"/>
                  </a:lnTo>
                  <a:lnTo>
                    <a:pt x="0" y="553"/>
                  </a:lnTo>
                  <a:lnTo>
                    <a:pt x="11" y="566"/>
                  </a:lnTo>
                  <a:lnTo>
                    <a:pt x="11" y="566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TextBox 113"/>
            <p:cNvSpPr txBox="1">
              <a:spLocks noChangeArrowheads="1"/>
            </p:cNvSpPr>
            <p:nvPr/>
          </p:nvSpPr>
          <p:spPr bwMode="auto">
            <a:xfrm>
              <a:off x="5573715" y="2706688"/>
              <a:ext cx="370653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IN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19%</a:t>
              </a:r>
            </a:p>
          </p:txBody>
        </p:sp>
        <p:sp>
          <p:nvSpPr>
            <p:cNvPr id="125" name="Freeform 1127"/>
            <p:cNvSpPr>
              <a:spLocks/>
            </p:cNvSpPr>
            <p:nvPr/>
          </p:nvSpPr>
          <p:spPr bwMode="auto">
            <a:xfrm>
              <a:off x="3921125" y="1671638"/>
              <a:ext cx="733425" cy="450850"/>
            </a:xfrm>
            <a:custGeom>
              <a:avLst/>
              <a:gdLst>
                <a:gd name="T0" fmla="*/ 38 w 718"/>
                <a:gd name="T1" fmla="*/ 0 h 441"/>
                <a:gd name="T2" fmla="*/ 663 w 718"/>
                <a:gd name="T3" fmla="*/ 32 h 441"/>
                <a:gd name="T4" fmla="*/ 667 w 718"/>
                <a:gd name="T5" fmla="*/ 142 h 441"/>
                <a:gd name="T6" fmla="*/ 696 w 718"/>
                <a:gd name="T7" fmla="*/ 234 h 441"/>
                <a:gd name="T8" fmla="*/ 699 w 718"/>
                <a:gd name="T9" fmla="*/ 348 h 441"/>
                <a:gd name="T10" fmla="*/ 718 w 718"/>
                <a:gd name="T11" fmla="*/ 441 h 441"/>
                <a:gd name="T12" fmla="*/ 340 w 718"/>
                <a:gd name="T13" fmla="*/ 429 h 441"/>
                <a:gd name="T14" fmla="*/ 0 w 718"/>
                <a:gd name="T15" fmla="*/ 405 h 441"/>
                <a:gd name="T16" fmla="*/ 38 w 718"/>
                <a:gd name="T17" fmla="*/ 0 h 441"/>
                <a:gd name="T18" fmla="*/ 38 w 718"/>
                <a:gd name="T1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8" h="441">
                  <a:moveTo>
                    <a:pt x="38" y="0"/>
                  </a:moveTo>
                  <a:lnTo>
                    <a:pt x="663" y="32"/>
                  </a:lnTo>
                  <a:lnTo>
                    <a:pt x="667" y="142"/>
                  </a:lnTo>
                  <a:lnTo>
                    <a:pt x="696" y="234"/>
                  </a:lnTo>
                  <a:lnTo>
                    <a:pt x="699" y="348"/>
                  </a:lnTo>
                  <a:lnTo>
                    <a:pt x="718" y="441"/>
                  </a:lnTo>
                  <a:lnTo>
                    <a:pt x="340" y="429"/>
                  </a:lnTo>
                  <a:lnTo>
                    <a:pt x="0" y="40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TextBox 131"/>
            <p:cNvSpPr txBox="1">
              <a:spLocks noChangeArrowheads="1"/>
            </p:cNvSpPr>
            <p:nvPr/>
          </p:nvSpPr>
          <p:spPr bwMode="auto">
            <a:xfrm>
              <a:off x="4116387" y="1731547"/>
              <a:ext cx="381876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ND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36%</a:t>
              </a:r>
            </a:p>
          </p:txBody>
        </p:sp>
        <p:sp>
          <p:nvSpPr>
            <p:cNvPr id="127" name="Freeform 1152"/>
            <p:cNvSpPr>
              <a:spLocks/>
            </p:cNvSpPr>
            <p:nvPr/>
          </p:nvSpPr>
          <p:spPr bwMode="auto">
            <a:xfrm>
              <a:off x="6162676" y="2736851"/>
              <a:ext cx="495300" cy="485775"/>
            </a:xfrm>
            <a:custGeom>
              <a:avLst/>
              <a:gdLst>
                <a:gd name="T0" fmla="*/ 0 w 489"/>
                <a:gd name="T1" fmla="*/ 327 h 473"/>
                <a:gd name="T2" fmla="*/ 17 w 489"/>
                <a:gd name="T3" fmla="*/ 391 h 473"/>
                <a:gd name="T4" fmla="*/ 80 w 489"/>
                <a:gd name="T5" fmla="*/ 437 h 473"/>
                <a:gd name="T6" fmla="*/ 111 w 489"/>
                <a:gd name="T7" fmla="*/ 473 h 473"/>
                <a:gd name="T8" fmla="*/ 204 w 489"/>
                <a:gd name="T9" fmla="*/ 435 h 473"/>
                <a:gd name="T10" fmla="*/ 246 w 489"/>
                <a:gd name="T11" fmla="*/ 429 h 473"/>
                <a:gd name="T12" fmla="*/ 268 w 489"/>
                <a:gd name="T13" fmla="*/ 401 h 473"/>
                <a:gd name="T14" fmla="*/ 304 w 489"/>
                <a:gd name="T15" fmla="*/ 258 h 473"/>
                <a:gd name="T16" fmla="*/ 344 w 489"/>
                <a:gd name="T17" fmla="*/ 275 h 473"/>
                <a:gd name="T18" fmla="*/ 420 w 489"/>
                <a:gd name="T19" fmla="*/ 122 h 473"/>
                <a:gd name="T20" fmla="*/ 479 w 489"/>
                <a:gd name="T21" fmla="*/ 154 h 473"/>
                <a:gd name="T22" fmla="*/ 489 w 489"/>
                <a:gd name="T23" fmla="*/ 127 h 473"/>
                <a:gd name="T24" fmla="*/ 447 w 489"/>
                <a:gd name="T25" fmla="*/ 93 h 473"/>
                <a:gd name="T26" fmla="*/ 415 w 489"/>
                <a:gd name="T27" fmla="*/ 97 h 473"/>
                <a:gd name="T28" fmla="*/ 403 w 489"/>
                <a:gd name="T29" fmla="*/ 114 h 473"/>
                <a:gd name="T30" fmla="*/ 344 w 489"/>
                <a:gd name="T31" fmla="*/ 131 h 473"/>
                <a:gd name="T32" fmla="*/ 306 w 489"/>
                <a:gd name="T33" fmla="*/ 173 h 473"/>
                <a:gd name="T34" fmla="*/ 295 w 489"/>
                <a:gd name="T35" fmla="*/ 106 h 473"/>
                <a:gd name="T36" fmla="*/ 189 w 489"/>
                <a:gd name="T37" fmla="*/ 123 h 473"/>
                <a:gd name="T38" fmla="*/ 168 w 489"/>
                <a:gd name="T39" fmla="*/ 0 h 473"/>
                <a:gd name="T40" fmla="*/ 152 w 489"/>
                <a:gd name="T41" fmla="*/ 11 h 473"/>
                <a:gd name="T42" fmla="*/ 162 w 489"/>
                <a:gd name="T43" fmla="*/ 34 h 473"/>
                <a:gd name="T44" fmla="*/ 149 w 489"/>
                <a:gd name="T45" fmla="*/ 142 h 473"/>
                <a:gd name="T46" fmla="*/ 73 w 489"/>
                <a:gd name="T47" fmla="*/ 209 h 473"/>
                <a:gd name="T48" fmla="*/ 61 w 489"/>
                <a:gd name="T49" fmla="*/ 255 h 473"/>
                <a:gd name="T50" fmla="*/ 40 w 489"/>
                <a:gd name="T51" fmla="*/ 243 h 473"/>
                <a:gd name="T52" fmla="*/ 33 w 489"/>
                <a:gd name="T53" fmla="*/ 298 h 473"/>
                <a:gd name="T54" fmla="*/ 0 w 489"/>
                <a:gd name="T55" fmla="*/ 327 h 473"/>
                <a:gd name="T56" fmla="*/ 0 w 489"/>
                <a:gd name="T57" fmla="*/ 327 h 473"/>
                <a:gd name="T58" fmla="*/ 0 w 489"/>
                <a:gd name="T59" fmla="*/ 32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9" h="473">
                  <a:moveTo>
                    <a:pt x="0" y="327"/>
                  </a:moveTo>
                  <a:lnTo>
                    <a:pt x="17" y="391"/>
                  </a:lnTo>
                  <a:lnTo>
                    <a:pt x="80" y="437"/>
                  </a:lnTo>
                  <a:lnTo>
                    <a:pt x="111" y="473"/>
                  </a:lnTo>
                  <a:lnTo>
                    <a:pt x="204" y="435"/>
                  </a:lnTo>
                  <a:lnTo>
                    <a:pt x="246" y="429"/>
                  </a:lnTo>
                  <a:lnTo>
                    <a:pt x="268" y="401"/>
                  </a:lnTo>
                  <a:lnTo>
                    <a:pt x="304" y="258"/>
                  </a:lnTo>
                  <a:lnTo>
                    <a:pt x="344" y="275"/>
                  </a:lnTo>
                  <a:lnTo>
                    <a:pt x="420" y="122"/>
                  </a:lnTo>
                  <a:lnTo>
                    <a:pt x="479" y="154"/>
                  </a:lnTo>
                  <a:lnTo>
                    <a:pt x="489" y="127"/>
                  </a:lnTo>
                  <a:lnTo>
                    <a:pt x="447" y="93"/>
                  </a:lnTo>
                  <a:lnTo>
                    <a:pt x="415" y="97"/>
                  </a:lnTo>
                  <a:lnTo>
                    <a:pt x="403" y="114"/>
                  </a:lnTo>
                  <a:lnTo>
                    <a:pt x="344" y="131"/>
                  </a:lnTo>
                  <a:lnTo>
                    <a:pt x="306" y="173"/>
                  </a:lnTo>
                  <a:lnTo>
                    <a:pt x="295" y="106"/>
                  </a:lnTo>
                  <a:lnTo>
                    <a:pt x="189" y="123"/>
                  </a:lnTo>
                  <a:lnTo>
                    <a:pt x="168" y="0"/>
                  </a:lnTo>
                  <a:lnTo>
                    <a:pt x="152" y="11"/>
                  </a:lnTo>
                  <a:lnTo>
                    <a:pt x="162" y="34"/>
                  </a:lnTo>
                  <a:lnTo>
                    <a:pt x="149" y="142"/>
                  </a:lnTo>
                  <a:lnTo>
                    <a:pt x="73" y="209"/>
                  </a:lnTo>
                  <a:lnTo>
                    <a:pt x="61" y="255"/>
                  </a:lnTo>
                  <a:lnTo>
                    <a:pt x="40" y="243"/>
                  </a:lnTo>
                  <a:lnTo>
                    <a:pt x="33" y="298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03"/>
            <p:cNvSpPr txBox="1">
              <a:spLocks noChangeArrowheads="1"/>
            </p:cNvSpPr>
            <p:nvPr/>
          </p:nvSpPr>
          <p:spPr bwMode="auto">
            <a:xfrm>
              <a:off x="6160268" y="2879726"/>
              <a:ext cx="383478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WV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42%</a:t>
              </a:r>
            </a:p>
          </p:txBody>
        </p:sp>
        <p:sp>
          <p:nvSpPr>
            <p:cNvPr id="129" name="Freeform 1134"/>
            <p:cNvSpPr>
              <a:spLocks/>
            </p:cNvSpPr>
            <p:nvPr/>
          </p:nvSpPr>
          <p:spPr bwMode="auto">
            <a:xfrm>
              <a:off x="4733926" y="2851151"/>
              <a:ext cx="738187" cy="636587"/>
            </a:xfrm>
            <a:custGeom>
              <a:avLst/>
              <a:gdLst>
                <a:gd name="T0" fmla="*/ 44 w 727"/>
                <a:gd name="T1" fmla="*/ 89 h 616"/>
                <a:gd name="T2" fmla="*/ 67 w 727"/>
                <a:gd name="T3" fmla="*/ 108 h 616"/>
                <a:gd name="T4" fmla="*/ 78 w 727"/>
                <a:gd name="T5" fmla="*/ 104 h 616"/>
                <a:gd name="T6" fmla="*/ 94 w 727"/>
                <a:gd name="T7" fmla="*/ 125 h 616"/>
                <a:gd name="T8" fmla="*/ 80 w 727"/>
                <a:gd name="T9" fmla="*/ 125 h 616"/>
                <a:gd name="T10" fmla="*/ 67 w 727"/>
                <a:gd name="T11" fmla="*/ 154 h 616"/>
                <a:gd name="T12" fmla="*/ 99 w 727"/>
                <a:gd name="T13" fmla="*/ 200 h 616"/>
                <a:gd name="T14" fmla="*/ 124 w 727"/>
                <a:gd name="T15" fmla="*/ 205 h 616"/>
                <a:gd name="T16" fmla="*/ 120 w 727"/>
                <a:gd name="T17" fmla="*/ 492 h 616"/>
                <a:gd name="T18" fmla="*/ 124 w 727"/>
                <a:gd name="T19" fmla="*/ 563 h 616"/>
                <a:gd name="T20" fmla="*/ 607 w 727"/>
                <a:gd name="T21" fmla="*/ 547 h 616"/>
                <a:gd name="T22" fmla="*/ 613 w 727"/>
                <a:gd name="T23" fmla="*/ 589 h 616"/>
                <a:gd name="T24" fmla="*/ 592 w 727"/>
                <a:gd name="T25" fmla="*/ 616 h 616"/>
                <a:gd name="T26" fmla="*/ 666 w 727"/>
                <a:gd name="T27" fmla="*/ 612 h 616"/>
                <a:gd name="T28" fmla="*/ 679 w 727"/>
                <a:gd name="T29" fmla="*/ 589 h 616"/>
                <a:gd name="T30" fmla="*/ 679 w 727"/>
                <a:gd name="T31" fmla="*/ 563 h 616"/>
                <a:gd name="T32" fmla="*/ 698 w 727"/>
                <a:gd name="T33" fmla="*/ 544 h 616"/>
                <a:gd name="T34" fmla="*/ 702 w 727"/>
                <a:gd name="T35" fmla="*/ 523 h 616"/>
                <a:gd name="T36" fmla="*/ 721 w 727"/>
                <a:gd name="T37" fmla="*/ 521 h 616"/>
                <a:gd name="T38" fmla="*/ 727 w 727"/>
                <a:gd name="T39" fmla="*/ 479 h 616"/>
                <a:gd name="T40" fmla="*/ 700 w 727"/>
                <a:gd name="T41" fmla="*/ 473 h 616"/>
                <a:gd name="T42" fmla="*/ 683 w 727"/>
                <a:gd name="T43" fmla="*/ 443 h 616"/>
                <a:gd name="T44" fmla="*/ 656 w 727"/>
                <a:gd name="T45" fmla="*/ 369 h 616"/>
                <a:gd name="T46" fmla="*/ 626 w 727"/>
                <a:gd name="T47" fmla="*/ 359 h 616"/>
                <a:gd name="T48" fmla="*/ 592 w 727"/>
                <a:gd name="T49" fmla="*/ 331 h 616"/>
                <a:gd name="T50" fmla="*/ 578 w 727"/>
                <a:gd name="T51" fmla="*/ 293 h 616"/>
                <a:gd name="T52" fmla="*/ 599 w 727"/>
                <a:gd name="T53" fmla="*/ 234 h 616"/>
                <a:gd name="T54" fmla="*/ 582 w 727"/>
                <a:gd name="T55" fmla="*/ 222 h 616"/>
                <a:gd name="T56" fmla="*/ 540 w 727"/>
                <a:gd name="T57" fmla="*/ 222 h 616"/>
                <a:gd name="T58" fmla="*/ 531 w 727"/>
                <a:gd name="T59" fmla="*/ 186 h 616"/>
                <a:gd name="T60" fmla="*/ 462 w 727"/>
                <a:gd name="T61" fmla="*/ 114 h 616"/>
                <a:gd name="T62" fmla="*/ 445 w 727"/>
                <a:gd name="T63" fmla="*/ 55 h 616"/>
                <a:gd name="T64" fmla="*/ 453 w 727"/>
                <a:gd name="T65" fmla="*/ 32 h 616"/>
                <a:gd name="T66" fmla="*/ 423 w 727"/>
                <a:gd name="T67" fmla="*/ 0 h 616"/>
                <a:gd name="T68" fmla="*/ 0 w 727"/>
                <a:gd name="T69" fmla="*/ 9 h 616"/>
                <a:gd name="T70" fmla="*/ 44 w 727"/>
                <a:gd name="T71" fmla="*/ 89 h 616"/>
                <a:gd name="T72" fmla="*/ 44 w 727"/>
                <a:gd name="T73" fmla="*/ 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616">
                  <a:moveTo>
                    <a:pt x="44" y="89"/>
                  </a:moveTo>
                  <a:lnTo>
                    <a:pt x="67" y="108"/>
                  </a:lnTo>
                  <a:lnTo>
                    <a:pt x="78" y="104"/>
                  </a:lnTo>
                  <a:lnTo>
                    <a:pt x="94" y="125"/>
                  </a:lnTo>
                  <a:lnTo>
                    <a:pt x="80" y="125"/>
                  </a:lnTo>
                  <a:lnTo>
                    <a:pt x="67" y="154"/>
                  </a:lnTo>
                  <a:lnTo>
                    <a:pt x="99" y="200"/>
                  </a:lnTo>
                  <a:lnTo>
                    <a:pt x="124" y="205"/>
                  </a:lnTo>
                  <a:lnTo>
                    <a:pt x="120" y="492"/>
                  </a:lnTo>
                  <a:lnTo>
                    <a:pt x="124" y="563"/>
                  </a:lnTo>
                  <a:lnTo>
                    <a:pt x="607" y="547"/>
                  </a:lnTo>
                  <a:lnTo>
                    <a:pt x="613" y="589"/>
                  </a:lnTo>
                  <a:lnTo>
                    <a:pt x="592" y="616"/>
                  </a:lnTo>
                  <a:lnTo>
                    <a:pt x="666" y="612"/>
                  </a:lnTo>
                  <a:lnTo>
                    <a:pt x="679" y="589"/>
                  </a:lnTo>
                  <a:lnTo>
                    <a:pt x="679" y="563"/>
                  </a:lnTo>
                  <a:lnTo>
                    <a:pt x="698" y="544"/>
                  </a:lnTo>
                  <a:lnTo>
                    <a:pt x="702" y="523"/>
                  </a:lnTo>
                  <a:lnTo>
                    <a:pt x="721" y="521"/>
                  </a:lnTo>
                  <a:lnTo>
                    <a:pt x="727" y="479"/>
                  </a:lnTo>
                  <a:lnTo>
                    <a:pt x="700" y="473"/>
                  </a:lnTo>
                  <a:lnTo>
                    <a:pt x="683" y="443"/>
                  </a:lnTo>
                  <a:lnTo>
                    <a:pt x="656" y="369"/>
                  </a:lnTo>
                  <a:lnTo>
                    <a:pt x="626" y="359"/>
                  </a:lnTo>
                  <a:lnTo>
                    <a:pt x="592" y="331"/>
                  </a:lnTo>
                  <a:lnTo>
                    <a:pt x="578" y="293"/>
                  </a:lnTo>
                  <a:lnTo>
                    <a:pt x="599" y="234"/>
                  </a:lnTo>
                  <a:lnTo>
                    <a:pt x="582" y="222"/>
                  </a:lnTo>
                  <a:lnTo>
                    <a:pt x="540" y="222"/>
                  </a:lnTo>
                  <a:lnTo>
                    <a:pt x="531" y="186"/>
                  </a:lnTo>
                  <a:lnTo>
                    <a:pt x="462" y="114"/>
                  </a:lnTo>
                  <a:lnTo>
                    <a:pt x="445" y="55"/>
                  </a:lnTo>
                  <a:lnTo>
                    <a:pt x="453" y="32"/>
                  </a:lnTo>
                  <a:lnTo>
                    <a:pt x="423" y="0"/>
                  </a:lnTo>
                  <a:lnTo>
                    <a:pt x="0" y="9"/>
                  </a:lnTo>
                  <a:lnTo>
                    <a:pt x="44" y="89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TextBox 137"/>
            <p:cNvSpPr txBox="1">
              <a:spLocks noChangeArrowheads="1"/>
            </p:cNvSpPr>
            <p:nvPr/>
          </p:nvSpPr>
          <p:spPr bwMode="auto">
            <a:xfrm>
              <a:off x="4887913" y="2964033"/>
              <a:ext cx="370653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MO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19%</a:t>
              </a:r>
            </a:p>
          </p:txBody>
        </p:sp>
        <p:sp>
          <p:nvSpPr>
            <p:cNvPr id="131" name="Freeform 1147"/>
            <p:cNvSpPr>
              <a:spLocks/>
            </p:cNvSpPr>
            <p:nvPr/>
          </p:nvSpPr>
          <p:spPr bwMode="auto">
            <a:xfrm>
              <a:off x="5705476" y="4105275"/>
              <a:ext cx="1004887" cy="754062"/>
            </a:xfrm>
            <a:custGeom>
              <a:avLst/>
              <a:gdLst>
                <a:gd name="T0" fmla="*/ 0 w 990"/>
                <a:gd name="T1" fmla="*/ 71 h 732"/>
                <a:gd name="T2" fmla="*/ 26 w 990"/>
                <a:gd name="T3" fmla="*/ 95 h 732"/>
                <a:gd name="T4" fmla="*/ 23 w 990"/>
                <a:gd name="T5" fmla="*/ 113 h 732"/>
                <a:gd name="T6" fmla="*/ 30 w 990"/>
                <a:gd name="T7" fmla="*/ 124 h 732"/>
                <a:gd name="T8" fmla="*/ 19 w 990"/>
                <a:gd name="T9" fmla="*/ 141 h 732"/>
                <a:gd name="T10" fmla="*/ 135 w 990"/>
                <a:gd name="T11" fmla="*/ 101 h 732"/>
                <a:gd name="T12" fmla="*/ 283 w 990"/>
                <a:gd name="T13" fmla="*/ 194 h 732"/>
                <a:gd name="T14" fmla="*/ 405 w 990"/>
                <a:gd name="T15" fmla="*/ 130 h 732"/>
                <a:gd name="T16" fmla="*/ 475 w 990"/>
                <a:gd name="T17" fmla="*/ 145 h 732"/>
                <a:gd name="T18" fmla="*/ 564 w 990"/>
                <a:gd name="T19" fmla="*/ 232 h 732"/>
                <a:gd name="T20" fmla="*/ 597 w 990"/>
                <a:gd name="T21" fmla="*/ 232 h 732"/>
                <a:gd name="T22" fmla="*/ 625 w 990"/>
                <a:gd name="T23" fmla="*/ 293 h 732"/>
                <a:gd name="T24" fmla="*/ 618 w 990"/>
                <a:gd name="T25" fmla="*/ 409 h 732"/>
                <a:gd name="T26" fmla="*/ 639 w 990"/>
                <a:gd name="T27" fmla="*/ 422 h 732"/>
                <a:gd name="T28" fmla="*/ 642 w 990"/>
                <a:gd name="T29" fmla="*/ 401 h 732"/>
                <a:gd name="T30" fmla="*/ 671 w 990"/>
                <a:gd name="T31" fmla="*/ 401 h 732"/>
                <a:gd name="T32" fmla="*/ 642 w 990"/>
                <a:gd name="T33" fmla="*/ 457 h 732"/>
                <a:gd name="T34" fmla="*/ 718 w 990"/>
                <a:gd name="T35" fmla="*/ 533 h 732"/>
                <a:gd name="T36" fmla="*/ 730 w 990"/>
                <a:gd name="T37" fmla="*/ 512 h 732"/>
                <a:gd name="T38" fmla="*/ 736 w 990"/>
                <a:gd name="T39" fmla="*/ 565 h 732"/>
                <a:gd name="T40" fmla="*/ 760 w 990"/>
                <a:gd name="T41" fmla="*/ 576 h 732"/>
                <a:gd name="T42" fmla="*/ 787 w 990"/>
                <a:gd name="T43" fmla="*/ 641 h 732"/>
                <a:gd name="T44" fmla="*/ 814 w 990"/>
                <a:gd name="T45" fmla="*/ 641 h 732"/>
                <a:gd name="T46" fmla="*/ 871 w 990"/>
                <a:gd name="T47" fmla="*/ 702 h 732"/>
                <a:gd name="T48" fmla="*/ 903 w 990"/>
                <a:gd name="T49" fmla="*/ 706 h 732"/>
                <a:gd name="T50" fmla="*/ 903 w 990"/>
                <a:gd name="T51" fmla="*/ 715 h 732"/>
                <a:gd name="T52" fmla="*/ 880 w 990"/>
                <a:gd name="T53" fmla="*/ 732 h 732"/>
                <a:gd name="T54" fmla="*/ 931 w 990"/>
                <a:gd name="T55" fmla="*/ 725 h 732"/>
                <a:gd name="T56" fmla="*/ 964 w 990"/>
                <a:gd name="T57" fmla="*/ 711 h 732"/>
                <a:gd name="T58" fmla="*/ 981 w 990"/>
                <a:gd name="T59" fmla="*/ 626 h 732"/>
                <a:gd name="T60" fmla="*/ 990 w 990"/>
                <a:gd name="T61" fmla="*/ 630 h 732"/>
                <a:gd name="T62" fmla="*/ 983 w 990"/>
                <a:gd name="T63" fmla="*/ 512 h 732"/>
                <a:gd name="T64" fmla="*/ 969 w 990"/>
                <a:gd name="T65" fmla="*/ 477 h 732"/>
                <a:gd name="T66" fmla="*/ 863 w 990"/>
                <a:gd name="T67" fmla="*/ 306 h 732"/>
                <a:gd name="T68" fmla="*/ 779 w 990"/>
                <a:gd name="T69" fmla="*/ 145 h 732"/>
                <a:gd name="T70" fmla="*/ 728 w 990"/>
                <a:gd name="T71" fmla="*/ 12 h 732"/>
                <a:gd name="T72" fmla="*/ 715 w 990"/>
                <a:gd name="T73" fmla="*/ 10 h 732"/>
                <a:gd name="T74" fmla="*/ 669 w 990"/>
                <a:gd name="T75" fmla="*/ 0 h 732"/>
                <a:gd name="T76" fmla="*/ 656 w 990"/>
                <a:gd name="T77" fmla="*/ 14 h 732"/>
                <a:gd name="T78" fmla="*/ 663 w 990"/>
                <a:gd name="T79" fmla="*/ 65 h 732"/>
                <a:gd name="T80" fmla="*/ 644 w 990"/>
                <a:gd name="T81" fmla="*/ 61 h 732"/>
                <a:gd name="T82" fmla="*/ 641 w 990"/>
                <a:gd name="T83" fmla="*/ 40 h 732"/>
                <a:gd name="T84" fmla="*/ 327 w 990"/>
                <a:gd name="T85" fmla="*/ 57 h 732"/>
                <a:gd name="T86" fmla="*/ 304 w 990"/>
                <a:gd name="T87" fmla="*/ 23 h 732"/>
                <a:gd name="T88" fmla="*/ 0 w 990"/>
                <a:gd name="T89" fmla="*/ 50 h 732"/>
                <a:gd name="T90" fmla="*/ 0 w 990"/>
                <a:gd name="T91" fmla="*/ 71 h 732"/>
                <a:gd name="T92" fmla="*/ 0 w 990"/>
                <a:gd name="T93" fmla="*/ 71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0" h="732">
                  <a:moveTo>
                    <a:pt x="0" y="71"/>
                  </a:moveTo>
                  <a:lnTo>
                    <a:pt x="26" y="95"/>
                  </a:lnTo>
                  <a:lnTo>
                    <a:pt x="23" y="113"/>
                  </a:lnTo>
                  <a:lnTo>
                    <a:pt x="30" y="124"/>
                  </a:lnTo>
                  <a:lnTo>
                    <a:pt x="19" y="141"/>
                  </a:lnTo>
                  <a:lnTo>
                    <a:pt x="135" y="101"/>
                  </a:lnTo>
                  <a:lnTo>
                    <a:pt x="283" y="194"/>
                  </a:lnTo>
                  <a:lnTo>
                    <a:pt x="405" y="130"/>
                  </a:lnTo>
                  <a:lnTo>
                    <a:pt x="475" y="145"/>
                  </a:lnTo>
                  <a:lnTo>
                    <a:pt x="564" y="232"/>
                  </a:lnTo>
                  <a:lnTo>
                    <a:pt x="597" y="232"/>
                  </a:lnTo>
                  <a:lnTo>
                    <a:pt x="625" y="293"/>
                  </a:lnTo>
                  <a:lnTo>
                    <a:pt x="618" y="409"/>
                  </a:lnTo>
                  <a:lnTo>
                    <a:pt x="639" y="422"/>
                  </a:lnTo>
                  <a:lnTo>
                    <a:pt x="642" y="401"/>
                  </a:lnTo>
                  <a:lnTo>
                    <a:pt x="671" y="401"/>
                  </a:lnTo>
                  <a:lnTo>
                    <a:pt x="642" y="457"/>
                  </a:lnTo>
                  <a:lnTo>
                    <a:pt x="718" y="533"/>
                  </a:lnTo>
                  <a:lnTo>
                    <a:pt x="730" y="512"/>
                  </a:lnTo>
                  <a:lnTo>
                    <a:pt x="736" y="565"/>
                  </a:lnTo>
                  <a:lnTo>
                    <a:pt x="760" y="576"/>
                  </a:lnTo>
                  <a:lnTo>
                    <a:pt x="787" y="641"/>
                  </a:lnTo>
                  <a:lnTo>
                    <a:pt x="814" y="641"/>
                  </a:lnTo>
                  <a:lnTo>
                    <a:pt x="871" y="702"/>
                  </a:lnTo>
                  <a:lnTo>
                    <a:pt x="903" y="706"/>
                  </a:lnTo>
                  <a:lnTo>
                    <a:pt x="903" y="715"/>
                  </a:lnTo>
                  <a:lnTo>
                    <a:pt x="880" y="732"/>
                  </a:lnTo>
                  <a:lnTo>
                    <a:pt x="931" y="725"/>
                  </a:lnTo>
                  <a:lnTo>
                    <a:pt x="964" y="711"/>
                  </a:lnTo>
                  <a:lnTo>
                    <a:pt x="981" y="626"/>
                  </a:lnTo>
                  <a:lnTo>
                    <a:pt x="990" y="630"/>
                  </a:lnTo>
                  <a:lnTo>
                    <a:pt x="983" y="512"/>
                  </a:lnTo>
                  <a:lnTo>
                    <a:pt x="969" y="477"/>
                  </a:lnTo>
                  <a:lnTo>
                    <a:pt x="863" y="306"/>
                  </a:lnTo>
                  <a:lnTo>
                    <a:pt x="779" y="145"/>
                  </a:lnTo>
                  <a:lnTo>
                    <a:pt x="728" y="12"/>
                  </a:lnTo>
                  <a:lnTo>
                    <a:pt x="715" y="10"/>
                  </a:lnTo>
                  <a:lnTo>
                    <a:pt x="669" y="0"/>
                  </a:lnTo>
                  <a:lnTo>
                    <a:pt x="656" y="14"/>
                  </a:lnTo>
                  <a:lnTo>
                    <a:pt x="663" y="65"/>
                  </a:lnTo>
                  <a:lnTo>
                    <a:pt x="644" y="61"/>
                  </a:lnTo>
                  <a:lnTo>
                    <a:pt x="641" y="40"/>
                  </a:lnTo>
                  <a:lnTo>
                    <a:pt x="327" y="57"/>
                  </a:lnTo>
                  <a:lnTo>
                    <a:pt x="304" y="23"/>
                  </a:lnTo>
                  <a:lnTo>
                    <a:pt x="0" y="5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TextBox 135"/>
            <p:cNvSpPr txBox="1">
              <a:spLocks noChangeArrowheads="1"/>
            </p:cNvSpPr>
            <p:nvPr/>
          </p:nvSpPr>
          <p:spPr bwMode="auto">
            <a:xfrm>
              <a:off x="6351591" y="4348162"/>
              <a:ext cx="421954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b="1" dirty="0">
                  <a:latin typeface="+mj-lt"/>
                  <a:cs typeface="Tahoma" panose="020B0604030504040204" pitchFamily="34" charset="0"/>
                </a:rPr>
                <a:t>FL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b="1" dirty="0">
                  <a:latin typeface="+mj-lt"/>
                  <a:cs typeface="Tahoma" panose="020B0604030504040204" pitchFamily="34" charset="0"/>
                </a:rPr>
                <a:t>1.2%</a:t>
              </a:r>
            </a:p>
          </p:txBody>
        </p:sp>
        <p:sp>
          <p:nvSpPr>
            <p:cNvPr id="133" name="Freeform 1137"/>
            <p:cNvSpPr>
              <a:spLocks/>
            </p:cNvSpPr>
            <p:nvPr/>
          </p:nvSpPr>
          <p:spPr bwMode="auto">
            <a:xfrm>
              <a:off x="5251451" y="1889126"/>
              <a:ext cx="631825" cy="317500"/>
            </a:xfrm>
            <a:custGeom>
              <a:avLst/>
              <a:gdLst>
                <a:gd name="T0" fmla="*/ 224 w 622"/>
                <a:gd name="T1" fmla="*/ 203 h 310"/>
                <a:gd name="T2" fmla="*/ 232 w 622"/>
                <a:gd name="T3" fmla="*/ 222 h 310"/>
                <a:gd name="T4" fmla="*/ 253 w 622"/>
                <a:gd name="T5" fmla="*/ 228 h 310"/>
                <a:gd name="T6" fmla="*/ 283 w 622"/>
                <a:gd name="T7" fmla="*/ 310 h 310"/>
                <a:gd name="T8" fmla="*/ 338 w 622"/>
                <a:gd name="T9" fmla="*/ 197 h 310"/>
                <a:gd name="T10" fmla="*/ 367 w 622"/>
                <a:gd name="T11" fmla="*/ 201 h 310"/>
                <a:gd name="T12" fmla="*/ 403 w 622"/>
                <a:gd name="T13" fmla="*/ 184 h 310"/>
                <a:gd name="T14" fmla="*/ 462 w 622"/>
                <a:gd name="T15" fmla="*/ 184 h 310"/>
                <a:gd name="T16" fmla="*/ 483 w 622"/>
                <a:gd name="T17" fmla="*/ 158 h 310"/>
                <a:gd name="T18" fmla="*/ 599 w 622"/>
                <a:gd name="T19" fmla="*/ 161 h 310"/>
                <a:gd name="T20" fmla="*/ 622 w 622"/>
                <a:gd name="T21" fmla="*/ 144 h 310"/>
                <a:gd name="T22" fmla="*/ 584 w 622"/>
                <a:gd name="T23" fmla="*/ 101 h 310"/>
                <a:gd name="T24" fmla="*/ 513 w 622"/>
                <a:gd name="T25" fmla="*/ 102 h 310"/>
                <a:gd name="T26" fmla="*/ 456 w 622"/>
                <a:gd name="T27" fmla="*/ 95 h 310"/>
                <a:gd name="T28" fmla="*/ 384 w 622"/>
                <a:gd name="T29" fmla="*/ 95 h 310"/>
                <a:gd name="T30" fmla="*/ 359 w 622"/>
                <a:gd name="T31" fmla="*/ 131 h 310"/>
                <a:gd name="T32" fmla="*/ 323 w 622"/>
                <a:gd name="T33" fmla="*/ 110 h 310"/>
                <a:gd name="T34" fmla="*/ 285 w 622"/>
                <a:gd name="T35" fmla="*/ 114 h 310"/>
                <a:gd name="T36" fmla="*/ 272 w 622"/>
                <a:gd name="T37" fmla="*/ 76 h 310"/>
                <a:gd name="T38" fmla="*/ 190 w 622"/>
                <a:gd name="T39" fmla="*/ 70 h 310"/>
                <a:gd name="T40" fmla="*/ 181 w 622"/>
                <a:gd name="T41" fmla="*/ 57 h 310"/>
                <a:gd name="T42" fmla="*/ 217 w 622"/>
                <a:gd name="T43" fmla="*/ 17 h 310"/>
                <a:gd name="T44" fmla="*/ 247 w 622"/>
                <a:gd name="T45" fmla="*/ 15 h 310"/>
                <a:gd name="T46" fmla="*/ 217 w 622"/>
                <a:gd name="T47" fmla="*/ 0 h 310"/>
                <a:gd name="T48" fmla="*/ 171 w 622"/>
                <a:gd name="T49" fmla="*/ 11 h 310"/>
                <a:gd name="T50" fmla="*/ 95 w 622"/>
                <a:gd name="T51" fmla="*/ 87 h 310"/>
                <a:gd name="T52" fmla="*/ 57 w 622"/>
                <a:gd name="T53" fmla="*/ 95 h 310"/>
                <a:gd name="T54" fmla="*/ 0 w 622"/>
                <a:gd name="T55" fmla="*/ 133 h 310"/>
                <a:gd name="T56" fmla="*/ 224 w 622"/>
                <a:gd name="T57" fmla="*/ 203 h 310"/>
                <a:gd name="T58" fmla="*/ 224 w 622"/>
                <a:gd name="T59" fmla="*/ 20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310">
                  <a:moveTo>
                    <a:pt x="224" y="203"/>
                  </a:moveTo>
                  <a:lnTo>
                    <a:pt x="232" y="222"/>
                  </a:lnTo>
                  <a:lnTo>
                    <a:pt x="253" y="228"/>
                  </a:lnTo>
                  <a:lnTo>
                    <a:pt x="283" y="310"/>
                  </a:lnTo>
                  <a:lnTo>
                    <a:pt x="338" y="197"/>
                  </a:lnTo>
                  <a:lnTo>
                    <a:pt x="367" y="201"/>
                  </a:lnTo>
                  <a:lnTo>
                    <a:pt x="403" y="184"/>
                  </a:lnTo>
                  <a:lnTo>
                    <a:pt x="462" y="184"/>
                  </a:lnTo>
                  <a:lnTo>
                    <a:pt x="483" y="158"/>
                  </a:lnTo>
                  <a:lnTo>
                    <a:pt x="599" y="161"/>
                  </a:lnTo>
                  <a:lnTo>
                    <a:pt x="622" y="144"/>
                  </a:lnTo>
                  <a:lnTo>
                    <a:pt x="584" y="101"/>
                  </a:lnTo>
                  <a:lnTo>
                    <a:pt x="513" y="102"/>
                  </a:lnTo>
                  <a:lnTo>
                    <a:pt x="456" y="95"/>
                  </a:lnTo>
                  <a:lnTo>
                    <a:pt x="384" y="95"/>
                  </a:lnTo>
                  <a:lnTo>
                    <a:pt x="359" y="131"/>
                  </a:lnTo>
                  <a:lnTo>
                    <a:pt x="323" y="110"/>
                  </a:lnTo>
                  <a:lnTo>
                    <a:pt x="285" y="114"/>
                  </a:lnTo>
                  <a:lnTo>
                    <a:pt x="272" y="76"/>
                  </a:lnTo>
                  <a:lnTo>
                    <a:pt x="190" y="70"/>
                  </a:lnTo>
                  <a:lnTo>
                    <a:pt x="181" y="57"/>
                  </a:lnTo>
                  <a:lnTo>
                    <a:pt x="217" y="17"/>
                  </a:lnTo>
                  <a:lnTo>
                    <a:pt x="247" y="15"/>
                  </a:lnTo>
                  <a:lnTo>
                    <a:pt x="217" y="0"/>
                  </a:lnTo>
                  <a:lnTo>
                    <a:pt x="171" y="11"/>
                  </a:lnTo>
                  <a:lnTo>
                    <a:pt x="95" y="87"/>
                  </a:lnTo>
                  <a:lnTo>
                    <a:pt x="57" y="95"/>
                  </a:lnTo>
                  <a:lnTo>
                    <a:pt x="0" y="133"/>
                  </a:lnTo>
                  <a:lnTo>
                    <a:pt x="224" y="203"/>
                  </a:lnTo>
                  <a:lnTo>
                    <a:pt x="224" y="203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Freeform 1138"/>
            <p:cNvSpPr>
              <a:spLocks/>
            </p:cNvSpPr>
            <p:nvPr/>
          </p:nvSpPr>
          <p:spPr bwMode="auto">
            <a:xfrm>
              <a:off x="5657851" y="2085976"/>
              <a:ext cx="427037" cy="577850"/>
            </a:xfrm>
            <a:custGeom>
              <a:avLst/>
              <a:gdLst>
                <a:gd name="T0" fmla="*/ 48 w 422"/>
                <a:gd name="T1" fmla="*/ 464 h 559"/>
                <a:gd name="T2" fmla="*/ 42 w 422"/>
                <a:gd name="T3" fmla="*/ 370 h 559"/>
                <a:gd name="T4" fmla="*/ 6 w 422"/>
                <a:gd name="T5" fmla="*/ 302 h 559"/>
                <a:gd name="T6" fmla="*/ 21 w 422"/>
                <a:gd name="T7" fmla="*/ 159 h 559"/>
                <a:gd name="T8" fmla="*/ 82 w 422"/>
                <a:gd name="T9" fmla="*/ 85 h 559"/>
                <a:gd name="T10" fmla="*/ 78 w 422"/>
                <a:gd name="T11" fmla="*/ 140 h 559"/>
                <a:gd name="T12" fmla="*/ 97 w 422"/>
                <a:gd name="T13" fmla="*/ 129 h 559"/>
                <a:gd name="T14" fmla="*/ 97 w 422"/>
                <a:gd name="T15" fmla="*/ 83 h 559"/>
                <a:gd name="T16" fmla="*/ 120 w 422"/>
                <a:gd name="T17" fmla="*/ 57 h 559"/>
                <a:gd name="T18" fmla="*/ 127 w 422"/>
                <a:gd name="T19" fmla="*/ 7 h 559"/>
                <a:gd name="T20" fmla="*/ 148 w 422"/>
                <a:gd name="T21" fmla="*/ 0 h 559"/>
                <a:gd name="T22" fmla="*/ 276 w 422"/>
                <a:gd name="T23" fmla="*/ 43 h 559"/>
                <a:gd name="T24" fmla="*/ 287 w 422"/>
                <a:gd name="T25" fmla="*/ 80 h 559"/>
                <a:gd name="T26" fmla="*/ 304 w 422"/>
                <a:gd name="T27" fmla="*/ 114 h 559"/>
                <a:gd name="T28" fmla="*/ 308 w 422"/>
                <a:gd name="T29" fmla="*/ 175 h 559"/>
                <a:gd name="T30" fmla="*/ 264 w 422"/>
                <a:gd name="T31" fmla="*/ 228 h 559"/>
                <a:gd name="T32" fmla="*/ 262 w 422"/>
                <a:gd name="T33" fmla="*/ 268 h 559"/>
                <a:gd name="T34" fmla="*/ 287 w 422"/>
                <a:gd name="T35" fmla="*/ 281 h 559"/>
                <a:gd name="T36" fmla="*/ 321 w 422"/>
                <a:gd name="T37" fmla="*/ 226 h 559"/>
                <a:gd name="T38" fmla="*/ 356 w 422"/>
                <a:gd name="T39" fmla="*/ 207 h 559"/>
                <a:gd name="T40" fmla="*/ 378 w 422"/>
                <a:gd name="T41" fmla="*/ 218 h 559"/>
                <a:gd name="T42" fmla="*/ 422 w 422"/>
                <a:gd name="T43" fmla="*/ 342 h 559"/>
                <a:gd name="T44" fmla="*/ 392 w 422"/>
                <a:gd name="T45" fmla="*/ 395 h 559"/>
                <a:gd name="T46" fmla="*/ 384 w 422"/>
                <a:gd name="T47" fmla="*/ 433 h 559"/>
                <a:gd name="T48" fmla="*/ 367 w 422"/>
                <a:gd name="T49" fmla="*/ 445 h 559"/>
                <a:gd name="T50" fmla="*/ 367 w 422"/>
                <a:gd name="T51" fmla="*/ 479 h 559"/>
                <a:gd name="T52" fmla="*/ 344 w 422"/>
                <a:gd name="T53" fmla="*/ 524 h 559"/>
                <a:gd name="T54" fmla="*/ 205 w 422"/>
                <a:gd name="T55" fmla="*/ 543 h 559"/>
                <a:gd name="T56" fmla="*/ 202 w 422"/>
                <a:gd name="T57" fmla="*/ 536 h 559"/>
                <a:gd name="T58" fmla="*/ 0 w 422"/>
                <a:gd name="T59" fmla="*/ 559 h 559"/>
                <a:gd name="T60" fmla="*/ 48 w 422"/>
                <a:gd name="T61" fmla="*/ 464 h 559"/>
                <a:gd name="T62" fmla="*/ 48 w 422"/>
                <a:gd name="T63" fmla="*/ 4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559">
                  <a:moveTo>
                    <a:pt x="48" y="464"/>
                  </a:moveTo>
                  <a:lnTo>
                    <a:pt x="42" y="370"/>
                  </a:lnTo>
                  <a:lnTo>
                    <a:pt x="6" y="302"/>
                  </a:lnTo>
                  <a:lnTo>
                    <a:pt x="21" y="159"/>
                  </a:lnTo>
                  <a:lnTo>
                    <a:pt x="82" y="85"/>
                  </a:lnTo>
                  <a:lnTo>
                    <a:pt x="78" y="140"/>
                  </a:lnTo>
                  <a:lnTo>
                    <a:pt x="97" y="129"/>
                  </a:lnTo>
                  <a:lnTo>
                    <a:pt x="97" y="83"/>
                  </a:lnTo>
                  <a:lnTo>
                    <a:pt x="120" y="57"/>
                  </a:lnTo>
                  <a:lnTo>
                    <a:pt x="127" y="7"/>
                  </a:lnTo>
                  <a:lnTo>
                    <a:pt x="148" y="0"/>
                  </a:lnTo>
                  <a:lnTo>
                    <a:pt x="276" y="43"/>
                  </a:lnTo>
                  <a:lnTo>
                    <a:pt x="287" y="80"/>
                  </a:lnTo>
                  <a:lnTo>
                    <a:pt x="304" y="114"/>
                  </a:lnTo>
                  <a:lnTo>
                    <a:pt x="308" y="175"/>
                  </a:lnTo>
                  <a:lnTo>
                    <a:pt x="264" y="228"/>
                  </a:lnTo>
                  <a:lnTo>
                    <a:pt x="262" y="268"/>
                  </a:lnTo>
                  <a:lnTo>
                    <a:pt x="287" y="281"/>
                  </a:lnTo>
                  <a:lnTo>
                    <a:pt x="321" y="226"/>
                  </a:lnTo>
                  <a:lnTo>
                    <a:pt x="356" y="207"/>
                  </a:lnTo>
                  <a:lnTo>
                    <a:pt x="378" y="218"/>
                  </a:lnTo>
                  <a:lnTo>
                    <a:pt x="422" y="342"/>
                  </a:lnTo>
                  <a:lnTo>
                    <a:pt x="392" y="395"/>
                  </a:lnTo>
                  <a:lnTo>
                    <a:pt x="384" y="433"/>
                  </a:lnTo>
                  <a:lnTo>
                    <a:pt x="367" y="445"/>
                  </a:lnTo>
                  <a:lnTo>
                    <a:pt x="367" y="479"/>
                  </a:lnTo>
                  <a:lnTo>
                    <a:pt x="344" y="524"/>
                  </a:lnTo>
                  <a:lnTo>
                    <a:pt x="205" y="543"/>
                  </a:lnTo>
                  <a:lnTo>
                    <a:pt x="202" y="536"/>
                  </a:lnTo>
                  <a:lnTo>
                    <a:pt x="0" y="559"/>
                  </a:lnTo>
                  <a:lnTo>
                    <a:pt x="48" y="464"/>
                  </a:lnTo>
                  <a:lnTo>
                    <a:pt x="48" y="464"/>
                  </a:lnTo>
                  <a:close/>
                </a:path>
              </a:pathLst>
            </a:custGeom>
            <a:solidFill>
              <a:srgbClr val="70ACE2"/>
            </a:solidFill>
            <a:ln w="12700">
              <a:solidFill>
                <a:srgbClr val="D2777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TextBox 114"/>
            <p:cNvSpPr txBox="1">
              <a:spLocks noChangeArrowheads="1"/>
            </p:cNvSpPr>
            <p:nvPr/>
          </p:nvSpPr>
          <p:spPr bwMode="auto">
            <a:xfrm>
              <a:off x="5674803" y="2276436"/>
              <a:ext cx="413939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MI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0.3%</a:t>
              </a:r>
            </a:p>
          </p:txBody>
        </p:sp>
        <p:sp>
          <p:nvSpPr>
            <p:cNvPr id="136" name="TextBox 116"/>
            <p:cNvSpPr txBox="1">
              <a:spLocks noChangeArrowheads="1"/>
            </p:cNvSpPr>
            <p:nvPr/>
          </p:nvSpPr>
          <p:spPr bwMode="auto">
            <a:xfrm>
              <a:off x="4679951" y="1987551"/>
              <a:ext cx="357187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MN</a:t>
              </a:r>
            </a:p>
          </p:txBody>
        </p:sp>
        <p:sp>
          <p:nvSpPr>
            <p:cNvPr id="137" name="Freeform 1119"/>
            <p:cNvSpPr>
              <a:spLocks/>
            </p:cNvSpPr>
            <p:nvPr/>
          </p:nvSpPr>
          <p:spPr bwMode="auto">
            <a:xfrm>
              <a:off x="2141537" y="2351088"/>
              <a:ext cx="711200" cy="1076325"/>
            </a:xfrm>
            <a:custGeom>
              <a:avLst/>
              <a:gdLst>
                <a:gd name="T0" fmla="*/ 0 w 696"/>
                <a:gd name="T1" fmla="*/ 384 h 1047"/>
                <a:gd name="T2" fmla="*/ 443 w 696"/>
                <a:gd name="T3" fmla="*/ 1047 h 1047"/>
                <a:gd name="T4" fmla="*/ 458 w 696"/>
                <a:gd name="T5" fmla="*/ 904 h 1047"/>
                <a:gd name="T6" fmla="*/ 483 w 696"/>
                <a:gd name="T7" fmla="*/ 897 h 1047"/>
                <a:gd name="T8" fmla="*/ 525 w 696"/>
                <a:gd name="T9" fmla="*/ 921 h 1047"/>
                <a:gd name="T10" fmla="*/ 561 w 696"/>
                <a:gd name="T11" fmla="*/ 796 h 1047"/>
                <a:gd name="T12" fmla="*/ 696 w 696"/>
                <a:gd name="T13" fmla="*/ 133 h 1047"/>
                <a:gd name="T14" fmla="*/ 397 w 696"/>
                <a:gd name="T15" fmla="*/ 70 h 1047"/>
                <a:gd name="T16" fmla="*/ 104 w 696"/>
                <a:gd name="T17" fmla="*/ 0 h 1047"/>
                <a:gd name="T18" fmla="*/ 0 w 696"/>
                <a:gd name="T19" fmla="*/ 384 h 1047"/>
                <a:gd name="T20" fmla="*/ 0 w 696"/>
                <a:gd name="T21" fmla="*/ 38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1047">
                  <a:moveTo>
                    <a:pt x="0" y="384"/>
                  </a:moveTo>
                  <a:lnTo>
                    <a:pt x="443" y="1047"/>
                  </a:lnTo>
                  <a:lnTo>
                    <a:pt x="458" y="904"/>
                  </a:lnTo>
                  <a:lnTo>
                    <a:pt x="483" y="897"/>
                  </a:lnTo>
                  <a:lnTo>
                    <a:pt x="525" y="921"/>
                  </a:lnTo>
                  <a:lnTo>
                    <a:pt x="561" y="796"/>
                  </a:lnTo>
                  <a:lnTo>
                    <a:pt x="696" y="133"/>
                  </a:lnTo>
                  <a:lnTo>
                    <a:pt x="397" y="70"/>
                  </a:lnTo>
                  <a:lnTo>
                    <a:pt x="104" y="0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D27770"/>
            </a:solidFill>
            <a:ln w="19050">
              <a:solidFill>
                <a:srgbClr val="70ACE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TextBox 122"/>
            <p:cNvSpPr txBox="1">
              <a:spLocks noChangeArrowheads="1"/>
            </p:cNvSpPr>
            <p:nvPr/>
          </p:nvSpPr>
          <p:spPr bwMode="auto">
            <a:xfrm>
              <a:off x="2266371" y="2561223"/>
              <a:ext cx="410733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NV</a:t>
              </a:r>
            </a:p>
            <a:p>
              <a:pPr algn="just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2.4%</a:t>
              </a:r>
            </a:p>
          </p:txBody>
        </p:sp>
      </p:grpSp>
      <p:sp>
        <p:nvSpPr>
          <p:cNvPr id="139" name="TextBox 107"/>
          <p:cNvSpPr txBox="1">
            <a:spLocks noChangeArrowheads="1"/>
          </p:cNvSpPr>
          <p:nvPr/>
        </p:nvSpPr>
        <p:spPr bwMode="auto">
          <a:xfrm>
            <a:off x="2828496" y="5811883"/>
            <a:ext cx="307975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dirty="0">
                <a:latin typeface="+mj-lt"/>
                <a:cs typeface="Tahoma" panose="020B0604030504040204" pitchFamily="34" charset="0"/>
              </a:rPr>
              <a:t>HI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394067" y="2018915"/>
            <a:ext cx="84375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800" b="1" dirty="0">
                <a:solidFill>
                  <a:srgbClr val="187AD6"/>
                </a:solidFill>
                <a:latin typeface="+mn-lt"/>
              </a:rPr>
              <a:t>    </a:t>
            </a:r>
            <a:r>
              <a:rPr lang="en-US" altLang="en-US" sz="800" b="1" dirty="0">
                <a:latin typeface="+mn-lt"/>
              </a:rPr>
              <a:t> </a:t>
            </a:r>
            <a:r>
              <a:rPr lang="en-US" altLang="en-US" sz="800" dirty="0">
                <a:latin typeface="+mn-lt"/>
              </a:rPr>
              <a:t>Clinton victory             Trump victory      </a:t>
            </a:r>
            <a:r>
              <a:rPr lang="en-US" altLang="en-US" sz="800" b="1" dirty="0">
                <a:solidFill>
                  <a:srgbClr val="70ACE2"/>
                </a:solidFill>
                <a:latin typeface="+mn-lt"/>
              </a:rPr>
              <a:t>■</a:t>
            </a:r>
            <a:r>
              <a:rPr lang="en-US" altLang="en-US" sz="800" b="1" dirty="0">
                <a:latin typeface="+mn-lt"/>
              </a:rPr>
              <a:t> </a:t>
            </a:r>
            <a:r>
              <a:rPr lang="en-US" altLang="en-US" sz="800" dirty="0">
                <a:latin typeface="+mn-lt"/>
              </a:rPr>
              <a:t>Democratic senator up for re-election      </a:t>
            </a:r>
            <a:r>
              <a:rPr lang="en-US" altLang="en-US" sz="800" b="1" dirty="0">
                <a:solidFill>
                  <a:srgbClr val="D17770"/>
                </a:solidFill>
                <a:latin typeface="+mn-lt"/>
              </a:rPr>
              <a:t>■</a:t>
            </a:r>
            <a:r>
              <a:rPr lang="en-US" altLang="en-US" sz="800" b="1" dirty="0">
                <a:latin typeface="+mn-lt"/>
              </a:rPr>
              <a:t> </a:t>
            </a:r>
            <a:r>
              <a:rPr lang="en-US" altLang="en-US" sz="800" dirty="0">
                <a:latin typeface="+mn-lt"/>
              </a:rPr>
              <a:t>Republican senator up for re-election 	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697405" y="2060756"/>
            <a:ext cx="127000" cy="131763"/>
          </a:xfrm>
          <a:prstGeom prst="rect">
            <a:avLst/>
          </a:prstGeom>
          <a:noFill/>
          <a:ln w="19050">
            <a:solidFill>
              <a:srgbClr val="D27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73442" y="2060756"/>
            <a:ext cx="127000" cy="131763"/>
          </a:xfrm>
          <a:prstGeom prst="rect">
            <a:avLst/>
          </a:prstGeom>
          <a:noFill/>
          <a:ln w="19050">
            <a:solidFill>
              <a:srgbClr val="70A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2630980" y="2555597"/>
            <a:ext cx="316711" cy="525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534434" y="2433805"/>
            <a:ext cx="1219577" cy="338554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Jon Tester (D) won in 2012 by 4%</a:t>
            </a:r>
          </a:p>
        </p:txBody>
      </p:sp>
      <p:cxnSp>
        <p:nvCxnSpPr>
          <p:cNvPr id="145" name="Straight Connector 144"/>
          <p:cNvCxnSpPr/>
          <p:nvPr/>
        </p:nvCxnSpPr>
        <p:spPr>
          <a:xfrm flipH="1" flipV="1">
            <a:off x="5076795" y="4533947"/>
            <a:ext cx="1850067" cy="625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746240" y="5016795"/>
            <a:ext cx="1280160" cy="338554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Claire McCaskill (D) won in 2012 by 16%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1309551" y="3525088"/>
            <a:ext cx="814170" cy="423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241172" y="3229814"/>
            <a:ext cx="1315390" cy="338554"/>
          </a:xfrm>
          <a:prstGeom prst="rect">
            <a:avLst/>
          </a:prstGeom>
          <a:solidFill>
            <a:schemeClr val="bg1"/>
          </a:solidFill>
          <a:ln>
            <a:solidFill>
              <a:srgbClr val="D2777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Dean Heller (R) won in 2012 by 1.2%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3712210" y="2651810"/>
            <a:ext cx="234052" cy="535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012608" y="2478567"/>
            <a:ext cx="1314709" cy="338554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Heidi Heitkamp (D) won in 2012 by 0.9%</a:t>
            </a:r>
          </a:p>
        </p:txBody>
      </p:sp>
      <p:cxnSp>
        <p:nvCxnSpPr>
          <p:cNvPr id="151" name="Straight Connector 150"/>
          <p:cNvCxnSpPr/>
          <p:nvPr/>
        </p:nvCxnSpPr>
        <p:spPr>
          <a:xfrm flipH="1">
            <a:off x="5669720" y="3004281"/>
            <a:ext cx="1674611" cy="1118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142272" y="2879880"/>
            <a:ext cx="1352332" cy="338554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Joe Donnelly (D) won in 2012 by 5.7%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H="1">
            <a:off x="6036369" y="3678611"/>
            <a:ext cx="1456778" cy="39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7337851" y="3463654"/>
            <a:ext cx="1371600" cy="338554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Sherrod Brown (D) won in 2012 by 6.0%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6293367" y="4327575"/>
            <a:ext cx="1044484" cy="350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7152263" y="4520089"/>
            <a:ext cx="1280160" cy="338554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Joe Manchin (D) won in 2012 by 14%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H="1" flipV="1">
            <a:off x="6192370" y="5621846"/>
            <a:ext cx="717774" cy="68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6848048" y="5532146"/>
            <a:ext cx="1280160" cy="338554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Bill Nelson (D) won in 2012 by 13%</a:t>
            </a:r>
          </a:p>
        </p:txBody>
      </p:sp>
      <p:cxnSp>
        <p:nvCxnSpPr>
          <p:cNvPr id="163" name="Straight Connector 162"/>
          <p:cNvCxnSpPr/>
          <p:nvPr/>
        </p:nvCxnSpPr>
        <p:spPr>
          <a:xfrm flipH="1" flipV="1">
            <a:off x="6610737" y="3987878"/>
            <a:ext cx="882410" cy="146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7242890" y="3960586"/>
            <a:ext cx="1371600" cy="338328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Bob Casey, Jr. (D) won in 2012 by 9.1%</a:t>
            </a:r>
          </a:p>
        </p:txBody>
      </p:sp>
      <p:sp>
        <p:nvSpPr>
          <p:cNvPr id="170" name="Rectangle 14"/>
          <p:cNvSpPr>
            <a:spLocks noChangeArrowheads="1"/>
          </p:cNvSpPr>
          <p:nvPr/>
        </p:nvSpPr>
        <p:spPr bwMode="auto">
          <a:xfrm>
            <a:off x="394067" y="1792165"/>
            <a:ext cx="679189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PERCENTS INSIDE THE STATE REPRESENT BY HOW MUCH THE OTHER PARTY’S PRESIDENTIAL CANDIDATE WON IN 2016</a:t>
            </a:r>
          </a:p>
        </p:txBody>
      </p:sp>
      <p:cxnSp>
        <p:nvCxnSpPr>
          <p:cNvPr id="181" name="Straight Connector 180"/>
          <p:cNvCxnSpPr/>
          <p:nvPr/>
        </p:nvCxnSpPr>
        <p:spPr>
          <a:xfrm flipH="1">
            <a:off x="5787156" y="2647306"/>
            <a:ext cx="1055000" cy="1102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5991999" y="2497983"/>
            <a:ext cx="1352332" cy="338554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Debbie Stabenow (D) won in 2012 by 21%</a:t>
            </a:r>
          </a:p>
        </p:txBody>
      </p:sp>
      <p:cxnSp>
        <p:nvCxnSpPr>
          <p:cNvPr id="185" name="Straight Connector 184"/>
          <p:cNvCxnSpPr/>
          <p:nvPr/>
        </p:nvCxnSpPr>
        <p:spPr>
          <a:xfrm>
            <a:off x="4970256" y="2694944"/>
            <a:ext cx="90911" cy="746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506219" y="2566617"/>
            <a:ext cx="1352332" cy="338554"/>
          </a:xfrm>
          <a:prstGeom prst="rect">
            <a:avLst/>
          </a:prstGeom>
          <a:solidFill>
            <a:schemeClr val="bg1"/>
          </a:solidFill>
          <a:ln>
            <a:solidFill>
              <a:srgbClr val="70ACE2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Tammy Baldwin (D) won in 2012 by 5.6%</a:t>
            </a:r>
          </a:p>
        </p:txBody>
      </p:sp>
      <p:sp>
        <p:nvSpPr>
          <p:cNvPr id="161" name="Text Placeholder 18"/>
          <p:cNvSpPr txBox="1">
            <a:spLocks/>
          </p:cNvSpPr>
          <p:nvPr/>
        </p:nvSpPr>
        <p:spPr bwMode="auto">
          <a:xfrm>
            <a:off x="404808" y="6422607"/>
            <a:ext cx="1965012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 September 11, 2018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86B97CCD-34D2-B246-96D0-6D4F2616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11</a:t>
            </a:fld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419100" y="1690219"/>
            <a:ext cx="8229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Senate seats in play, by election year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404814" y="756919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2018 Senate races by 2016 presidential performance</a:t>
            </a:r>
          </a:p>
        </p:txBody>
      </p:sp>
      <p:sp>
        <p:nvSpPr>
          <p:cNvPr id="47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Source: “2016 Senate election results,” Politico, December 13, 2016.</a:t>
            </a:r>
          </a:p>
        </p:txBody>
      </p:sp>
      <p:graphicFrame>
        <p:nvGraphicFramePr>
          <p:cNvPr id="9" name="Content Placeholder 11"/>
          <p:cNvGraphicFramePr>
            <a:graphicFrameLocks noGrp="1"/>
          </p:cNvGraphicFramePr>
          <p:nvPr>
            <p:extLst/>
          </p:nvPr>
        </p:nvGraphicFramePr>
        <p:xfrm>
          <a:off x="485547" y="1978011"/>
          <a:ext cx="7826101" cy="4201877"/>
        </p:xfrm>
        <a:graphic>
          <a:graphicData uri="http://schemas.openxmlformats.org/drawingml/2006/table">
            <a:tbl>
              <a:tblPr/>
              <a:tblGrid>
                <a:gridCol w="156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301">
                  <a:extLst>
                    <a:ext uri="{9D8B030D-6E8A-4147-A177-3AD203B41FA5}">
                      <a16:colId xmlns:a16="http://schemas.microsoft.com/office/drawing/2014/main" val="4020846555"/>
                    </a:ext>
                  </a:extLst>
                </a:gridCol>
                <a:gridCol w="1563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6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 charset="-128"/>
                        </a:rPr>
                        <a:t>Clinton + 15 or greater</a:t>
                      </a:r>
                    </a:p>
                  </a:txBody>
                  <a:tcPr marL="91442" marR="91442" marT="45701" marB="457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 charset="-128"/>
                        </a:rPr>
                        <a:t>Clinton +5 to +14.9</a:t>
                      </a:r>
                    </a:p>
                  </a:txBody>
                  <a:tcPr marL="91442" marR="91442" marT="45701" marB="457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 charset="-128"/>
                        </a:rPr>
                        <a:t>Clinton +4.9 to    Trump +4.9</a:t>
                      </a:r>
                    </a:p>
                  </a:txBody>
                  <a:tcPr marL="91442" marR="91442" marT="45701" marB="457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91442" marR="91442" marT="45701" marB="457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 charset="-128"/>
                        </a:rPr>
                        <a:t>Trump +5 to +14.9</a:t>
                      </a:r>
                    </a:p>
                  </a:txBody>
                  <a:tcPr marL="91442" marR="91442" marT="45701" marB="457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 charset="-128"/>
                        </a:rPr>
                        <a:t>Trump +15 or greater</a:t>
                      </a:r>
                    </a:p>
                  </a:txBody>
                  <a:tcPr marL="91442" marR="91442" marT="45701" marB="457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00">
                <a:tc gridSpan="6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charset="-128"/>
                        </a:rPr>
                        <a:t>DEMOCRATS (26)</a:t>
                      </a:r>
                    </a:p>
                  </a:txBody>
                  <a:tcPr marL="91442" marR="91442" marT="45701" marB="457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0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Feinstein (CA) +16.2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Hirono (HI) +32.2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Cardin (MD) +25.2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Warren (MA) +27.3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Gillibrand (NY) +21.3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Whitehouse (RI) +15.6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Sanders (VT)(I) +28.5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Cantwell (WA) +16.2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Murphy (CT) +13.3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Carper (DE) +11.5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Menendez (NJ) +13.2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Heinrich (NM) +8.3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King (ME)(I) D +2.7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Klobuchar (MN) D +1.5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Smith (MN) D +1.5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Kaine (VA) D +4.9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Stabenow (MI) R +0.3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Nelson (FL) R +1.3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Baldwin (WI) R +1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Casey (PA) R +1.2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Brown (OH) +8.6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Donnelly (IN) +19.3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McCaskill (MO) +19.1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Tester (MT) +20.5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Heitkamp (ND) +36.3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Manchin (WV) +42.2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44">
                <a:tc gridSpan="6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charset="-128"/>
                        </a:rPr>
                        <a:t>REPUBLICANS (9)</a:t>
                      </a:r>
                    </a:p>
                  </a:txBody>
                  <a:tcPr marL="91443" marR="91443" marT="45722" marB="457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7E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9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Heller (NV) +2.4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MS PGothic" charset="-128"/>
                          <a:cs typeface="+mn-cs"/>
                        </a:rPr>
                        <a:t>Flake (AZ) +4.1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MS PGothic" charset="-128"/>
                          <a:cs typeface="+mn-cs"/>
                        </a:rPr>
                        <a:t>Cruz (TX) +9.2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Fischer (NE) +226.3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Corker (TN) +26.2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Hatch (UT) +18.1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MS PGothic" charset="-128"/>
                          <a:cs typeface="+mn-cs"/>
                        </a:rPr>
                        <a:t>Wicker (MS) +18.6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MS PGothic" charset="-128"/>
                          <a:cs typeface="+mn-cs"/>
                        </a:rPr>
                        <a:t>Hyde-Smith (MS) +18.6</a:t>
                      </a: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S PGothic" charset="-128"/>
                        </a:rPr>
                        <a:t>Barrasso (WY) +47.6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Placeholder 18"/>
          <p:cNvSpPr txBox="1">
            <a:spLocks/>
          </p:cNvSpPr>
          <p:nvPr/>
        </p:nvSpPr>
        <p:spPr bwMode="auto">
          <a:xfrm>
            <a:off x="404808" y="6422607"/>
            <a:ext cx="1965012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 September 11,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5FE130-BA6D-744B-9D2A-1560E041F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12</a:t>
            </a:fld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411285" y="1690219"/>
            <a:ext cx="368966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Senate seats in play, by election year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404814" y="756919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Democrats, Republicans will take turns playing </a:t>
            </a:r>
            <a:b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</a:br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defense in upcoming elections</a:t>
            </a:r>
          </a:p>
        </p:txBody>
      </p:sp>
      <p:sp>
        <p:nvSpPr>
          <p:cNvPr id="47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Source: The Cook Political Report, 2017.</a:t>
            </a:r>
          </a:p>
        </p:txBody>
      </p:sp>
      <p:graphicFrame>
        <p:nvGraphicFramePr>
          <p:cNvPr id="18" name="Object 4"/>
          <p:cNvGraphicFramePr>
            <a:graphicFrameLocks/>
          </p:cNvGraphicFramePr>
          <p:nvPr>
            <p:extLst/>
          </p:nvPr>
        </p:nvGraphicFramePr>
        <p:xfrm>
          <a:off x="791483" y="1927805"/>
          <a:ext cx="6400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2189" y="5551765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4706" y="5551765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2020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411285" y="1924498"/>
            <a:ext cx="23166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B22830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Republican seats     </a:t>
            </a:r>
            <a:r>
              <a:rPr lang="en-US" altLang="en-US" sz="800" b="1" dirty="0">
                <a:solidFill>
                  <a:srgbClr val="0D396F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Democrat seats</a:t>
            </a:r>
          </a:p>
        </p:txBody>
      </p:sp>
      <p:sp>
        <p:nvSpPr>
          <p:cNvPr id="12" name="Text Placeholder 18"/>
          <p:cNvSpPr txBox="1">
            <a:spLocks/>
          </p:cNvSpPr>
          <p:nvPr/>
        </p:nvSpPr>
        <p:spPr bwMode="auto">
          <a:xfrm>
            <a:off x="404808" y="6422607"/>
            <a:ext cx="1965012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 September 11,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C3E595-70C9-AE47-ABBF-661F3CD3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4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V="1">
            <a:off x="1041062" y="2100479"/>
            <a:ext cx="0" cy="564805"/>
          </a:xfrm>
          <a:prstGeom prst="straightConnector1">
            <a:avLst/>
          </a:prstGeom>
          <a:ln w="28575">
            <a:solidFill>
              <a:srgbClr val="9D7C4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950501" y="2542786"/>
            <a:ext cx="181122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61366" y="1964957"/>
            <a:ext cx="3563574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600" dirty="0">
                <a:latin typeface="Georgia"/>
                <a:cs typeface="Georgia"/>
              </a:rPr>
              <a:t>House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600" dirty="0">
                <a:latin typeface="Georgia"/>
                <a:cs typeface="Georgia"/>
              </a:rPr>
              <a:t>Senate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600" b="1" dirty="0">
                <a:latin typeface="Georgia"/>
                <a:cs typeface="Georgia"/>
              </a:rPr>
              <a:t>Governors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13</a:t>
            </a:fld>
            <a:endParaRPr lang="en-US" dirty="0"/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404814" y="1122363"/>
            <a:ext cx="8167688" cy="11160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595959"/>
                </a:solidFill>
                <a:latin typeface="Georgia" charset="0"/>
                <a:ea typeface="ＭＳ Ｐゴシック" charset="-128"/>
                <a:cs typeface="MS PGothic" charset="-128"/>
              </a:rPr>
              <a:t>Roadmap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950501" y="3030077"/>
            <a:ext cx="181122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41062" y="2725667"/>
            <a:ext cx="282" cy="304410"/>
          </a:xfrm>
          <a:prstGeom prst="straightConnector1">
            <a:avLst/>
          </a:prstGeom>
          <a:ln w="28575">
            <a:solidFill>
              <a:srgbClr val="9D7C4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952140" y="2051249"/>
            <a:ext cx="181122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950501" y="3030077"/>
            <a:ext cx="181122" cy="182880"/>
          </a:xfrm>
          <a:prstGeom prst="ellipse">
            <a:avLst/>
          </a:prstGeom>
          <a:solidFill>
            <a:srgbClr val="9D7C46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BD83CE-C435-704F-932F-61230C9F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407400" cy="6639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lvl="0">
              <a:defRPr/>
            </a:pPr>
            <a:r>
              <a:rPr lang="en-US" altLang="en-US" sz="2000" dirty="0">
                <a:solidFill>
                  <a:prstClr val="black"/>
                </a:solidFill>
                <a:latin typeface="Georgia" charset="0"/>
                <a:ea typeface="ＭＳ Ｐゴシック" charset="-128"/>
                <a:cs typeface="MS PGothic" charset="-128"/>
              </a:rPr>
              <a:t>12 governorships currently held by Republicans are considered Toss Ups or worse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7" name="Chart 6"/>
          <p:cNvGraphicFramePr>
            <a:graphicFrameLocks/>
          </p:cNvGraphicFramePr>
          <p:nvPr>
            <p:extLst/>
          </p:nvPr>
        </p:nvGraphicFramePr>
        <p:xfrm>
          <a:off x="507210" y="1778695"/>
          <a:ext cx="8163153" cy="269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7576568" y="4434468"/>
            <a:ext cx="1069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AL –	Ivey</a:t>
            </a: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AR –	Hutchinson</a:t>
            </a: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ID –	Otter*</a:t>
            </a:r>
          </a:p>
          <a:p>
            <a:pPr lvl="0" defTabSz="284163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  <a:ea typeface="+mn-ea"/>
              </a:rPr>
              <a:t>MA –	Baker</a:t>
            </a:r>
            <a:endParaRPr lang="en-US" altLang="en-US" sz="800" dirty="0">
              <a:solidFill>
                <a:srgbClr val="B22830"/>
              </a:solidFill>
              <a:latin typeface="+mn-lt"/>
            </a:endParaRP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NE –	Ricketts</a:t>
            </a: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TX –	Abbott</a:t>
            </a:r>
          </a:p>
          <a:p>
            <a:pPr lvl="0" defTabSz="284163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  <a:ea typeface="+mn-ea"/>
              </a:rPr>
              <a:t>WY –	Mead*</a:t>
            </a:r>
            <a:endParaRPr lang="en-US" altLang="en-US" sz="800" dirty="0">
              <a:solidFill>
                <a:srgbClr val="B22830"/>
              </a:solidFill>
              <a:latin typeface="+mn-lt"/>
            </a:endParaRP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VT – 	Scott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915058" y="4434468"/>
            <a:ext cx="12479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288925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0C396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 –	Hickenlooper*</a:t>
            </a:r>
          </a:p>
          <a:p>
            <a:pPr lvl="0" defTabSz="284163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0C396F"/>
                </a:solidFill>
                <a:latin typeface="+mn-lt"/>
                <a:ea typeface="+mn-ea"/>
              </a:rPr>
              <a:t>RI –	Raimondo</a:t>
            </a:r>
            <a:endParaRPr lang="en-US" altLang="en-US" sz="800" dirty="0">
              <a:solidFill>
                <a:srgbClr val="0C396F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2857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  <a:ea typeface="+mn-ea"/>
              </a:rPr>
              <a:t>MI – 	Snyder*</a:t>
            </a:r>
            <a:endParaRPr lang="en-US" altLang="en-US" sz="800" dirty="0">
              <a:solidFill>
                <a:srgbClr val="B2283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2857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NM –	Martinez*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795549" y="4434468"/>
            <a:ext cx="1055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lvl="0" defTabSz="288925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0C396F"/>
                </a:solidFill>
                <a:latin typeface="+mn-lt"/>
                <a:ea typeface="+mn-ea"/>
              </a:rPr>
              <a:t>MN – Dayton*</a:t>
            </a:r>
          </a:p>
          <a:p>
            <a:pPr lvl="0" defTabSz="288925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0C396F"/>
                </a:solidFill>
                <a:latin typeface="+mn-lt"/>
                <a:ea typeface="+mn-ea"/>
              </a:rPr>
              <a:t>PA –	Wolf</a:t>
            </a:r>
          </a:p>
          <a:p>
            <a:pPr lvl="0" defTabSz="2857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IL – 	Rauner</a:t>
            </a:r>
            <a:endParaRPr lang="en-US" altLang="en-US" sz="800" dirty="0">
              <a:solidFill>
                <a:srgbClr val="0C396F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51552" y="4434468"/>
            <a:ext cx="926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C396F"/>
                </a:solidFill>
                <a:latin typeface="+mn-lt"/>
              </a:rPr>
              <a:t>CA –	Brown*</a:t>
            </a: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C396F"/>
                </a:solidFill>
                <a:latin typeface="+mn-lt"/>
              </a:rPr>
              <a:t>HI –	Ige</a:t>
            </a: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C396F"/>
                </a:solidFill>
                <a:latin typeface="+mn-lt"/>
              </a:rPr>
              <a:t>NY –	Cuomo</a:t>
            </a:r>
          </a:p>
          <a:p>
            <a:pPr algn="ctr"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C396F"/>
              </a:solidFill>
              <a:latin typeface="+mn-lt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56512" y="5849187"/>
            <a:ext cx="19840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173038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+mj-lt"/>
              </a:rPr>
              <a:t>*Retiring or term-limited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134961" y="4434468"/>
            <a:ext cx="10374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0C396F"/>
                </a:solidFill>
              </a:rPr>
              <a:t>CT – 	Malloy*</a:t>
            </a:r>
          </a:p>
          <a:p>
            <a:pPr lvl="0" defTabSz="288925">
              <a:spcBef>
                <a:spcPct val="0"/>
              </a:spcBef>
            </a:pPr>
            <a:r>
              <a:rPr lang="en-US" altLang="en-US" sz="800" dirty="0">
                <a:solidFill>
                  <a:srgbClr val="0C396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 –	Brown</a:t>
            </a:r>
            <a:endParaRPr lang="en-US" altLang="en-US" sz="800" dirty="0">
              <a:solidFill>
                <a:srgbClr val="0C396F"/>
              </a:solidFill>
            </a:endParaRPr>
          </a:p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FL – 	Scott*</a:t>
            </a:r>
          </a:p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GA – Deal*</a:t>
            </a:r>
          </a:p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IA – 	Reynolds</a:t>
            </a:r>
          </a:p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KS –	Colyer**</a:t>
            </a:r>
          </a:p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ME –	LePage*</a:t>
            </a:r>
          </a:p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NV – 	Sandoval*</a:t>
            </a:r>
          </a:p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OH –	Kasich*</a:t>
            </a:r>
          </a:p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SD –	Daugaard*</a:t>
            </a:r>
          </a:p>
          <a:p>
            <a:pPr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WI – Walker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449437" y="4434468"/>
            <a:ext cx="10399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AZ –	Ducey</a:t>
            </a:r>
          </a:p>
          <a:p>
            <a:pPr defTabSz="284163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MD –	Hogan</a:t>
            </a: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NH –	Sununu</a:t>
            </a: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SC – McMaster</a:t>
            </a:r>
          </a:p>
          <a:p>
            <a:pPr defTabSz="28416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B22830"/>
                </a:solidFill>
                <a:latin typeface="+mn-lt"/>
              </a:rPr>
              <a:t>TN –	Haslam*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71670" y="4434468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285750">
              <a:spcBef>
                <a:spcPct val="0"/>
              </a:spcBef>
            </a:pPr>
            <a:r>
              <a:rPr lang="en-US" altLang="en-US" sz="800" dirty="0">
                <a:solidFill>
                  <a:srgbClr val="F0EAE3">
                    <a:lumMod val="25000"/>
                  </a:srgbClr>
                </a:solidFill>
              </a:rPr>
              <a:t>AK –	Walker (I)</a:t>
            </a:r>
          </a:p>
          <a:p>
            <a:pPr lvl="0" defTabSz="284163">
              <a:spcBef>
                <a:spcPct val="0"/>
              </a:spcBef>
            </a:pPr>
            <a:r>
              <a:rPr lang="en-US" altLang="en-US" sz="800" dirty="0">
                <a:solidFill>
                  <a:srgbClr val="B22830"/>
                </a:solidFill>
              </a:rPr>
              <a:t>OK –	Fallin*</a:t>
            </a:r>
          </a:p>
        </p:txBody>
      </p:sp>
      <p:sp>
        <p:nvSpPr>
          <p:cNvPr id="22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Source: Cook Political Report.</a:t>
            </a:r>
          </a:p>
        </p:txBody>
      </p:sp>
      <p:sp>
        <p:nvSpPr>
          <p:cNvPr id="24" name="Text Placeholder 18"/>
          <p:cNvSpPr txBox="1">
            <a:spLocks/>
          </p:cNvSpPr>
          <p:nvPr/>
        </p:nvSpPr>
        <p:spPr bwMode="auto">
          <a:xfrm>
            <a:off x="404807" y="6422607"/>
            <a:ext cx="2487671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on: October 17, 2018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5E60747-3709-1B41-B022-80A6C970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64" y="6012784"/>
            <a:ext cx="4229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173038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+mj-lt"/>
              </a:rPr>
              <a:t>**Jeff Colyer lost the Kansas gubernatorial primary to Kris Kobach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890C7006-3343-1F49-A43B-D8456C5B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" y="1413827"/>
            <a:ext cx="6640727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200" b="1" dirty="0">
                <a:solidFill>
                  <a:prstClr val="black"/>
                </a:solidFill>
                <a:latin typeface="Georgia"/>
                <a:cs typeface="Georgia"/>
              </a:rPr>
              <a:t>Cook Political Report 2018 governor rankings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CC0330-8DA6-8B41-9E1D-923D9E39D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7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023194" cy="6498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In 2018, Republicans must defend 13 governorships without an incumbent, as opposed to only 4 for Democrats</a:t>
            </a:r>
          </a:p>
        </p:txBody>
      </p:sp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404807" y="6107067"/>
            <a:ext cx="8247721" cy="31553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*“Open seats” are governorships where incumbent governors are term-limited, they have announced that they are not running for re-election, or lost their primary (Colyer)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Cook Political Report, 2018.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20813" y="1675682"/>
            <a:ext cx="6283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defTabSz="4000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50" b="1" dirty="0">
                <a:solidFill>
                  <a:srgbClr val="0C396F"/>
                </a:solidFill>
                <a:latin typeface="+mn-lt"/>
              </a:rPr>
              <a:t>■</a:t>
            </a:r>
            <a:r>
              <a:rPr lang="en-US" altLang="en-US" sz="1050" b="1" dirty="0">
                <a:latin typeface="+mn-lt"/>
              </a:rPr>
              <a:t> </a:t>
            </a:r>
            <a:r>
              <a:rPr lang="en-US" altLang="en-US" sz="1050" dirty="0">
                <a:latin typeface="+mn-lt"/>
              </a:rPr>
              <a:t>Dem. incumbent (5)		</a:t>
            </a:r>
            <a:r>
              <a:rPr lang="en-US" altLang="en-US" sz="1050" b="1" dirty="0">
                <a:solidFill>
                  <a:srgbClr val="8ABAE6"/>
                </a:solidFill>
                <a:latin typeface="+mn-lt"/>
              </a:rPr>
              <a:t>■</a:t>
            </a:r>
            <a:r>
              <a:rPr lang="en-US" altLang="en-US" sz="1050" b="1" dirty="0">
                <a:latin typeface="+mn-lt"/>
              </a:rPr>
              <a:t> </a:t>
            </a:r>
            <a:r>
              <a:rPr lang="en-US" altLang="en-US" sz="1050" dirty="0">
                <a:latin typeface="+mn-lt"/>
              </a:rPr>
              <a:t>Dem. open* (4)   	</a:t>
            </a:r>
            <a:r>
              <a:rPr lang="en-US" altLang="en-US" sz="1050" b="1" dirty="0">
                <a:solidFill>
                  <a:srgbClr val="E8DCBC"/>
                </a:solidFill>
                <a:latin typeface="+mn-lt"/>
              </a:rPr>
              <a:t>■</a:t>
            </a:r>
            <a:r>
              <a:rPr lang="en-US" altLang="en-US" sz="1050" b="1" dirty="0">
                <a:latin typeface="+mn-lt"/>
              </a:rPr>
              <a:t> </a:t>
            </a:r>
            <a:r>
              <a:rPr lang="en-US" altLang="en-US" sz="1050" dirty="0">
                <a:latin typeface="+mn-lt"/>
              </a:rPr>
              <a:t>Ind. incumbent (1)  	</a:t>
            </a:r>
          </a:p>
          <a:p>
            <a:pPr defTabSz="4000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50" b="1" dirty="0">
                <a:solidFill>
                  <a:srgbClr val="B22830"/>
                </a:solidFill>
                <a:latin typeface="+mn-lt"/>
              </a:rPr>
              <a:t>■</a:t>
            </a:r>
            <a:r>
              <a:rPr lang="en-US" altLang="en-US" sz="1050" b="1" dirty="0">
                <a:latin typeface="+mn-lt"/>
              </a:rPr>
              <a:t> </a:t>
            </a:r>
            <a:r>
              <a:rPr lang="en-US" altLang="en-US" sz="1050" dirty="0">
                <a:latin typeface="+mn-lt"/>
              </a:rPr>
              <a:t>GOP incumbent (13)		</a:t>
            </a:r>
            <a:r>
              <a:rPr lang="en-US" altLang="en-US" sz="1050" b="1" dirty="0">
                <a:solidFill>
                  <a:srgbClr val="E0A39E"/>
                </a:solidFill>
                <a:latin typeface="+mn-lt"/>
              </a:rPr>
              <a:t>■</a:t>
            </a:r>
            <a:r>
              <a:rPr lang="en-US" altLang="en-US" sz="1050" b="1" dirty="0">
                <a:latin typeface="+mn-lt"/>
              </a:rPr>
              <a:t> </a:t>
            </a:r>
            <a:r>
              <a:rPr lang="en-US" altLang="en-US" sz="1050" dirty="0">
                <a:latin typeface="+mn-lt"/>
              </a:rPr>
              <a:t>GOP open* (13)	</a:t>
            </a:r>
            <a:r>
              <a:rPr lang="en-US" altLang="en-US" sz="105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■</a:t>
            </a:r>
            <a:r>
              <a:rPr lang="en-US" altLang="en-US" sz="1050" b="1" dirty="0">
                <a:solidFill>
                  <a:srgbClr val="E8DCBC"/>
                </a:solidFill>
                <a:latin typeface="+mn-lt"/>
              </a:rPr>
              <a:t> </a:t>
            </a:r>
            <a:r>
              <a:rPr lang="en-US" altLang="en-US" sz="1050" dirty="0">
                <a:latin typeface="+mn-lt"/>
              </a:rPr>
              <a:t>No election (14)</a:t>
            </a:r>
          </a:p>
        </p:txBody>
      </p:sp>
      <p:sp>
        <p:nvSpPr>
          <p:cNvPr id="134" name="TextBox 138"/>
          <p:cNvSpPr txBox="1">
            <a:spLocks noChangeArrowheads="1"/>
          </p:cNvSpPr>
          <p:nvPr/>
        </p:nvSpPr>
        <p:spPr bwMode="auto">
          <a:xfrm>
            <a:off x="7314964" y="4601794"/>
            <a:ext cx="430081" cy="201600"/>
          </a:xfrm>
          <a:prstGeom prst="rect">
            <a:avLst/>
          </a:prstGeom>
          <a:solidFill>
            <a:srgbClr val="B22830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Verdana"/>
              </a:rPr>
              <a:t>MD</a:t>
            </a:r>
          </a:p>
        </p:txBody>
      </p:sp>
      <p:sp>
        <p:nvSpPr>
          <p:cNvPr id="135" name="TextBox 138"/>
          <p:cNvSpPr txBox="1">
            <a:spLocks noChangeArrowheads="1"/>
          </p:cNvSpPr>
          <p:nvPr/>
        </p:nvSpPr>
        <p:spPr bwMode="auto">
          <a:xfrm>
            <a:off x="7314964" y="3434004"/>
            <a:ext cx="430081" cy="210560"/>
          </a:xfrm>
          <a:prstGeom prst="rect">
            <a:avLst/>
          </a:prstGeom>
          <a:solidFill>
            <a:srgbClr val="B22830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Verdana"/>
              </a:rPr>
              <a:t>MA </a:t>
            </a:r>
          </a:p>
        </p:txBody>
      </p:sp>
      <p:sp>
        <p:nvSpPr>
          <p:cNvPr id="136" name="TextBox 138"/>
          <p:cNvSpPr txBox="1">
            <a:spLocks noChangeArrowheads="1"/>
          </p:cNvSpPr>
          <p:nvPr/>
        </p:nvSpPr>
        <p:spPr bwMode="auto">
          <a:xfrm>
            <a:off x="7314964" y="3668458"/>
            <a:ext cx="430081" cy="209067"/>
          </a:xfrm>
          <a:prstGeom prst="rect">
            <a:avLst/>
          </a:prstGeom>
          <a:solidFill>
            <a:srgbClr val="0C396F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Verdana"/>
              </a:rPr>
              <a:t>RI</a:t>
            </a:r>
          </a:p>
        </p:txBody>
      </p:sp>
      <p:sp>
        <p:nvSpPr>
          <p:cNvPr id="137" name="TextBox 138"/>
          <p:cNvSpPr txBox="1">
            <a:spLocks noChangeArrowheads="1"/>
          </p:cNvSpPr>
          <p:nvPr/>
        </p:nvSpPr>
        <p:spPr bwMode="auto">
          <a:xfrm>
            <a:off x="7314964" y="3901418"/>
            <a:ext cx="430081" cy="209067"/>
          </a:xfrm>
          <a:prstGeom prst="rect">
            <a:avLst/>
          </a:prstGeom>
          <a:solidFill>
            <a:srgbClr val="8ABAE6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+mn-lt"/>
                <a:cs typeface="Verdana"/>
              </a:rPr>
              <a:t>CT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7314964" y="4367340"/>
            <a:ext cx="430081" cy="210561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Verdana"/>
              </a:rPr>
              <a:t>DE</a:t>
            </a:r>
          </a:p>
        </p:txBody>
      </p:sp>
      <p:sp>
        <p:nvSpPr>
          <p:cNvPr id="140" name="TextBox 138"/>
          <p:cNvSpPr txBox="1">
            <a:spLocks noChangeArrowheads="1"/>
          </p:cNvSpPr>
          <p:nvPr/>
        </p:nvSpPr>
        <p:spPr bwMode="auto">
          <a:xfrm>
            <a:off x="7314964" y="4134379"/>
            <a:ext cx="430081" cy="210561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+mn-lt"/>
                <a:cs typeface="Verdana"/>
              </a:rPr>
              <a:t>NJ </a:t>
            </a:r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1536678" y="4898436"/>
            <a:ext cx="862488" cy="693778"/>
          </a:xfrm>
          <a:custGeom>
            <a:avLst/>
            <a:gdLst>
              <a:gd name="T0" fmla="*/ 913852 w 450"/>
              <a:gd name="T1" fmla="*/ 622508 h 356"/>
              <a:gd name="T2" fmla="*/ 840492 w 450"/>
              <a:gd name="T3" fmla="*/ 565916 h 356"/>
              <a:gd name="T4" fmla="*/ 773421 w 450"/>
              <a:gd name="T5" fmla="*/ 507229 h 356"/>
              <a:gd name="T6" fmla="*/ 714733 w 450"/>
              <a:gd name="T7" fmla="*/ 528188 h 356"/>
              <a:gd name="T8" fmla="*/ 641373 w 450"/>
              <a:gd name="T9" fmla="*/ 496749 h 356"/>
              <a:gd name="T10" fmla="*/ 563822 w 450"/>
              <a:gd name="T11" fmla="*/ 301822 h 356"/>
              <a:gd name="T12" fmla="*/ 503038 w 450"/>
              <a:gd name="T13" fmla="*/ 46112 h 356"/>
              <a:gd name="T14" fmla="*/ 459022 w 450"/>
              <a:gd name="T15" fmla="*/ 35632 h 356"/>
              <a:gd name="T16" fmla="*/ 396142 w 450"/>
              <a:gd name="T17" fmla="*/ 35632 h 356"/>
              <a:gd name="T18" fmla="*/ 337455 w 450"/>
              <a:gd name="T19" fmla="*/ 29344 h 356"/>
              <a:gd name="T20" fmla="*/ 291343 w 450"/>
              <a:gd name="T21" fmla="*/ 10480 h 356"/>
              <a:gd name="T22" fmla="*/ 241039 w 450"/>
              <a:gd name="T23" fmla="*/ 0 h 356"/>
              <a:gd name="T24" fmla="*/ 184447 w 450"/>
              <a:gd name="T25" fmla="*/ 18864 h 356"/>
              <a:gd name="T26" fmla="*/ 127855 w 450"/>
              <a:gd name="T27" fmla="*/ 33536 h 356"/>
              <a:gd name="T28" fmla="*/ 88032 w 450"/>
              <a:gd name="T29" fmla="*/ 98511 h 356"/>
              <a:gd name="T30" fmla="*/ 62880 w 450"/>
              <a:gd name="T31" fmla="*/ 127855 h 356"/>
              <a:gd name="T32" fmla="*/ 104800 w 450"/>
              <a:gd name="T33" fmla="*/ 190735 h 356"/>
              <a:gd name="T34" fmla="*/ 134143 w 450"/>
              <a:gd name="T35" fmla="*/ 236846 h 356"/>
              <a:gd name="T36" fmla="*/ 96416 w 450"/>
              <a:gd name="T37" fmla="*/ 215887 h 356"/>
              <a:gd name="T38" fmla="*/ 37728 w 450"/>
              <a:gd name="T39" fmla="*/ 224270 h 356"/>
              <a:gd name="T40" fmla="*/ 10480 w 450"/>
              <a:gd name="T41" fmla="*/ 253614 h 356"/>
              <a:gd name="T42" fmla="*/ 27248 w 450"/>
              <a:gd name="T43" fmla="*/ 295534 h 356"/>
              <a:gd name="T44" fmla="*/ 58688 w 450"/>
              <a:gd name="T45" fmla="*/ 316494 h 356"/>
              <a:gd name="T46" fmla="*/ 125759 w 450"/>
              <a:gd name="T47" fmla="*/ 314398 h 356"/>
              <a:gd name="T48" fmla="*/ 138335 w 450"/>
              <a:gd name="T49" fmla="*/ 350030 h 356"/>
              <a:gd name="T50" fmla="*/ 96416 w 450"/>
              <a:gd name="T51" fmla="*/ 362606 h 356"/>
              <a:gd name="T52" fmla="*/ 67072 w 450"/>
              <a:gd name="T53" fmla="*/ 375181 h 356"/>
              <a:gd name="T54" fmla="*/ 46112 w 450"/>
              <a:gd name="T55" fmla="*/ 398237 h 356"/>
              <a:gd name="T56" fmla="*/ 8384 w 450"/>
              <a:gd name="T57" fmla="*/ 444349 h 356"/>
              <a:gd name="T58" fmla="*/ 23056 w 450"/>
              <a:gd name="T59" fmla="*/ 496749 h 356"/>
              <a:gd name="T60" fmla="*/ 46112 w 450"/>
              <a:gd name="T61" fmla="*/ 542860 h 356"/>
              <a:gd name="T62" fmla="*/ 88032 w 450"/>
              <a:gd name="T63" fmla="*/ 570108 h 356"/>
              <a:gd name="T64" fmla="*/ 134143 w 450"/>
              <a:gd name="T65" fmla="*/ 599452 h 356"/>
              <a:gd name="T66" fmla="*/ 167679 w 450"/>
              <a:gd name="T67" fmla="*/ 616220 h 356"/>
              <a:gd name="T68" fmla="*/ 209599 w 450"/>
              <a:gd name="T69" fmla="*/ 612028 h 356"/>
              <a:gd name="T70" fmla="*/ 167679 w 450"/>
              <a:gd name="T71" fmla="*/ 702155 h 356"/>
              <a:gd name="T72" fmla="*/ 115280 w 450"/>
              <a:gd name="T73" fmla="*/ 727307 h 356"/>
              <a:gd name="T74" fmla="*/ 150911 w 450"/>
              <a:gd name="T75" fmla="*/ 739883 h 356"/>
              <a:gd name="T76" fmla="*/ 211695 w 450"/>
              <a:gd name="T77" fmla="*/ 697963 h 356"/>
              <a:gd name="T78" fmla="*/ 245231 w 450"/>
              <a:gd name="T79" fmla="*/ 670716 h 356"/>
              <a:gd name="T80" fmla="*/ 289247 w 450"/>
              <a:gd name="T81" fmla="*/ 639276 h 356"/>
              <a:gd name="T82" fmla="*/ 310207 w 450"/>
              <a:gd name="T83" fmla="*/ 616220 h 356"/>
              <a:gd name="T84" fmla="*/ 301823 w 450"/>
              <a:gd name="T85" fmla="*/ 574300 h 356"/>
              <a:gd name="T86" fmla="*/ 343743 w 450"/>
              <a:gd name="T87" fmla="*/ 505133 h 356"/>
              <a:gd name="T88" fmla="*/ 356318 w 450"/>
              <a:gd name="T89" fmla="*/ 519805 h 356"/>
              <a:gd name="T90" fmla="*/ 341647 w 450"/>
              <a:gd name="T91" fmla="*/ 580588 h 356"/>
              <a:gd name="T92" fmla="*/ 389854 w 450"/>
              <a:gd name="T93" fmla="*/ 557532 h 356"/>
              <a:gd name="T94" fmla="*/ 427582 w 450"/>
              <a:gd name="T95" fmla="*/ 534476 h 356"/>
              <a:gd name="T96" fmla="*/ 433870 w 450"/>
              <a:gd name="T97" fmla="*/ 500941 h 356"/>
              <a:gd name="T98" fmla="*/ 492558 w 450"/>
              <a:gd name="T99" fmla="*/ 509325 h 356"/>
              <a:gd name="T100" fmla="*/ 557534 w 450"/>
              <a:gd name="T101" fmla="*/ 519805 h 356"/>
              <a:gd name="T102" fmla="*/ 630893 w 450"/>
              <a:gd name="T103" fmla="*/ 523996 h 356"/>
              <a:gd name="T104" fmla="*/ 687485 w 450"/>
              <a:gd name="T105" fmla="*/ 544956 h 356"/>
              <a:gd name="T106" fmla="*/ 731501 w 450"/>
              <a:gd name="T107" fmla="*/ 568012 h 356"/>
              <a:gd name="T108" fmla="*/ 765037 w 450"/>
              <a:gd name="T109" fmla="*/ 551244 h 356"/>
              <a:gd name="T110" fmla="*/ 832108 w 450"/>
              <a:gd name="T111" fmla="*/ 593164 h 356"/>
              <a:gd name="T112" fmla="*/ 882412 w 450"/>
              <a:gd name="T113" fmla="*/ 635084 h 356"/>
              <a:gd name="T114" fmla="*/ 928524 w 450"/>
              <a:gd name="T115" fmla="*/ 679099 h 3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0" h="356">
                <a:moveTo>
                  <a:pt x="443" y="324"/>
                </a:moveTo>
                <a:lnTo>
                  <a:pt x="445" y="323"/>
                </a:lnTo>
                <a:lnTo>
                  <a:pt x="449" y="318"/>
                </a:lnTo>
                <a:lnTo>
                  <a:pt x="450" y="311"/>
                </a:lnTo>
                <a:lnTo>
                  <a:pt x="444" y="303"/>
                </a:lnTo>
                <a:lnTo>
                  <a:pt x="436" y="297"/>
                </a:lnTo>
                <a:lnTo>
                  <a:pt x="430" y="294"/>
                </a:lnTo>
                <a:lnTo>
                  <a:pt x="427" y="293"/>
                </a:lnTo>
                <a:lnTo>
                  <a:pt x="422" y="290"/>
                </a:lnTo>
                <a:lnTo>
                  <a:pt x="417" y="285"/>
                </a:lnTo>
                <a:lnTo>
                  <a:pt x="407" y="278"/>
                </a:lnTo>
                <a:lnTo>
                  <a:pt x="401" y="270"/>
                </a:lnTo>
                <a:lnTo>
                  <a:pt x="396" y="263"/>
                </a:lnTo>
                <a:lnTo>
                  <a:pt x="394" y="259"/>
                </a:lnTo>
                <a:lnTo>
                  <a:pt x="389" y="255"/>
                </a:lnTo>
                <a:lnTo>
                  <a:pt x="383" y="250"/>
                </a:lnTo>
                <a:lnTo>
                  <a:pt x="376" y="245"/>
                </a:lnTo>
                <a:lnTo>
                  <a:pt x="369" y="242"/>
                </a:lnTo>
                <a:lnTo>
                  <a:pt x="364" y="239"/>
                </a:lnTo>
                <a:lnTo>
                  <a:pt x="359" y="237"/>
                </a:lnTo>
                <a:lnTo>
                  <a:pt x="356" y="237"/>
                </a:lnTo>
                <a:lnTo>
                  <a:pt x="352" y="241"/>
                </a:lnTo>
                <a:lnTo>
                  <a:pt x="346" y="247"/>
                </a:lnTo>
                <a:lnTo>
                  <a:pt x="341" y="252"/>
                </a:lnTo>
                <a:lnTo>
                  <a:pt x="335" y="255"/>
                </a:lnTo>
                <a:lnTo>
                  <a:pt x="329" y="251"/>
                </a:lnTo>
                <a:lnTo>
                  <a:pt x="323" y="244"/>
                </a:lnTo>
                <a:lnTo>
                  <a:pt x="318" y="239"/>
                </a:lnTo>
                <a:lnTo>
                  <a:pt x="312" y="236"/>
                </a:lnTo>
                <a:lnTo>
                  <a:pt x="306" y="237"/>
                </a:lnTo>
                <a:lnTo>
                  <a:pt x="299" y="240"/>
                </a:lnTo>
                <a:lnTo>
                  <a:pt x="293" y="240"/>
                </a:lnTo>
                <a:lnTo>
                  <a:pt x="290" y="236"/>
                </a:lnTo>
                <a:lnTo>
                  <a:pt x="285" y="218"/>
                </a:lnTo>
                <a:lnTo>
                  <a:pt x="277" y="182"/>
                </a:lnTo>
                <a:lnTo>
                  <a:pt x="269" y="144"/>
                </a:lnTo>
                <a:lnTo>
                  <a:pt x="263" y="118"/>
                </a:lnTo>
                <a:lnTo>
                  <a:pt x="258" y="93"/>
                </a:lnTo>
                <a:lnTo>
                  <a:pt x="251" y="61"/>
                </a:lnTo>
                <a:lnTo>
                  <a:pt x="244" y="34"/>
                </a:lnTo>
                <a:lnTo>
                  <a:pt x="242" y="22"/>
                </a:lnTo>
                <a:lnTo>
                  <a:pt x="240" y="22"/>
                </a:lnTo>
                <a:lnTo>
                  <a:pt x="237" y="22"/>
                </a:lnTo>
                <a:lnTo>
                  <a:pt x="233" y="22"/>
                </a:lnTo>
                <a:lnTo>
                  <a:pt x="229" y="21"/>
                </a:lnTo>
                <a:lnTo>
                  <a:pt x="225" y="19"/>
                </a:lnTo>
                <a:lnTo>
                  <a:pt x="222" y="17"/>
                </a:lnTo>
                <a:lnTo>
                  <a:pt x="219" y="17"/>
                </a:lnTo>
                <a:lnTo>
                  <a:pt x="213" y="17"/>
                </a:lnTo>
                <a:lnTo>
                  <a:pt x="209" y="17"/>
                </a:lnTo>
                <a:lnTo>
                  <a:pt x="205" y="17"/>
                </a:lnTo>
                <a:lnTo>
                  <a:pt x="200" y="17"/>
                </a:lnTo>
                <a:lnTo>
                  <a:pt x="194" y="17"/>
                </a:lnTo>
                <a:lnTo>
                  <a:pt x="189" y="17"/>
                </a:lnTo>
                <a:lnTo>
                  <a:pt x="183" y="17"/>
                </a:lnTo>
                <a:lnTo>
                  <a:pt x="178" y="16"/>
                </a:lnTo>
                <a:lnTo>
                  <a:pt x="174" y="15"/>
                </a:lnTo>
                <a:lnTo>
                  <a:pt x="168" y="13"/>
                </a:lnTo>
                <a:lnTo>
                  <a:pt x="164" y="13"/>
                </a:lnTo>
                <a:lnTo>
                  <a:pt x="161" y="14"/>
                </a:lnTo>
                <a:lnTo>
                  <a:pt x="157" y="15"/>
                </a:lnTo>
                <a:lnTo>
                  <a:pt x="154" y="15"/>
                </a:lnTo>
                <a:lnTo>
                  <a:pt x="152" y="13"/>
                </a:lnTo>
                <a:lnTo>
                  <a:pt x="149" y="11"/>
                </a:lnTo>
                <a:lnTo>
                  <a:pt x="144" y="7"/>
                </a:lnTo>
                <a:lnTo>
                  <a:pt x="139" y="5"/>
                </a:lnTo>
                <a:lnTo>
                  <a:pt x="139" y="2"/>
                </a:lnTo>
                <a:lnTo>
                  <a:pt x="138" y="2"/>
                </a:lnTo>
                <a:lnTo>
                  <a:pt x="133" y="2"/>
                </a:lnTo>
                <a:lnTo>
                  <a:pt x="126" y="2"/>
                </a:lnTo>
                <a:lnTo>
                  <a:pt x="121" y="1"/>
                </a:lnTo>
                <a:lnTo>
                  <a:pt x="115" y="0"/>
                </a:lnTo>
                <a:lnTo>
                  <a:pt x="111" y="1"/>
                </a:lnTo>
                <a:lnTo>
                  <a:pt x="108" y="4"/>
                </a:lnTo>
                <a:lnTo>
                  <a:pt x="106" y="5"/>
                </a:lnTo>
                <a:lnTo>
                  <a:pt x="101" y="6"/>
                </a:lnTo>
                <a:lnTo>
                  <a:pt x="95" y="7"/>
                </a:lnTo>
                <a:lnTo>
                  <a:pt x="88" y="9"/>
                </a:lnTo>
                <a:lnTo>
                  <a:pt x="83" y="12"/>
                </a:lnTo>
                <a:lnTo>
                  <a:pt x="78" y="14"/>
                </a:lnTo>
                <a:lnTo>
                  <a:pt x="73" y="15"/>
                </a:lnTo>
                <a:lnTo>
                  <a:pt x="68" y="15"/>
                </a:lnTo>
                <a:lnTo>
                  <a:pt x="64" y="14"/>
                </a:lnTo>
                <a:lnTo>
                  <a:pt x="61" y="16"/>
                </a:lnTo>
                <a:lnTo>
                  <a:pt x="60" y="23"/>
                </a:lnTo>
                <a:lnTo>
                  <a:pt x="58" y="32"/>
                </a:lnTo>
                <a:lnTo>
                  <a:pt x="58" y="40"/>
                </a:lnTo>
                <a:lnTo>
                  <a:pt x="55" y="45"/>
                </a:lnTo>
                <a:lnTo>
                  <a:pt x="49" y="47"/>
                </a:lnTo>
                <a:lnTo>
                  <a:pt x="42" y="47"/>
                </a:lnTo>
                <a:lnTo>
                  <a:pt x="38" y="49"/>
                </a:lnTo>
                <a:lnTo>
                  <a:pt x="34" y="50"/>
                </a:lnTo>
                <a:lnTo>
                  <a:pt x="31" y="52"/>
                </a:lnTo>
                <a:lnTo>
                  <a:pt x="28" y="54"/>
                </a:lnTo>
                <a:lnTo>
                  <a:pt x="28" y="58"/>
                </a:lnTo>
                <a:lnTo>
                  <a:pt x="30" y="61"/>
                </a:lnTo>
                <a:lnTo>
                  <a:pt x="32" y="65"/>
                </a:lnTo>
                <a:lnTo>
                  <a:pt x="36" y="68"/>
                </a:lnTo>
                <a:lnTo>
                  <a:pt x="41" y="73"/>
                </a:lnTo>
                <a:lnTo>
                  <a:pt x="46" y="78"/>
                </a:lnTo>
                <a:lnTo>
                  <a:pt x="48" y="85"/>
                </a:lnTo>
                <a:lnTo>
                  <a:pt x="50" y="91"/>
                </a:lnTo>
                <a:lnTo>
                  <a:pt x="55" y="92"/>
                </a:lnTo>
                <a:lnTo>
                  <a:pt x="58" y="93"/>
                </a:lnTo>
                <a:lnTo>
                  <a:pt x="61" y="97"/>
                </a:lnTo>
                <a:lnTo>
                  <a:pt x="63" y="103"/>
                </a:lnTo>
                <a:lnTo>
                  <a:pt x="64" y="110"/>
                </a:lnTo>
                <a:lnTo>
                  <a:pt x="64" y="113"/>
                </a:lnTo>
                <a:lnTo>
                  <a:pt x="61" y="115"/>
                </a:lnTo>
                <a:lnTo>
                  <a:pt x="57" y="114"/>
                </a:lnTo>
                <a:lnTo>
                  <a:pt x="54" y="112"/>
                </a:lnTo>
                <a:lnTo>
                  <a:pt x="50" y="110"/>
                </a:lnTo>
                <a:lnTo>
                  <a:pt x="48" y="106"/>
                </a:lnTo>
                <a:lnTo>
                  <a:pt x="46" y="103"/>
                </a:lnTo>
                <a:lnTo>
                  <a:pt x="45" y="100"/>
                </a:lnTo>
                <a:lnTo>
                  <a:pt x="42" y="99"/>
                </a:lnTo>
                <a:lnTo>
                  <a:pt x="38" y="100"/>
                </a:lnTo>
                <a:lnTo>
                  <a:pt x="31" y="103"/>
                </a:lnTo>
                <a:lnTo>
                  <a:pt x="25" y="105"/>
                </a:lnTo>
                <a:lnTo>
                  <a:pt x="18" y="107"/>
                </a:lnTo>
                <a:lnTo>
                  <a:pt x="11" y="110"/>
                </a:lnTo>
                <a:lnTo>
                  <a:pt x="5" y="111"/>
                </a:lnTo>
                <a:lnTo>
                  <a:pt x="1" y="114"/>
                </a:lnTo>
                <a:lnTo>
                  <a:pt x="0" y="116"/>
                </a:lnTo>
                <a:lnTo>
                  <a:pt x="1" y="119"/>
                </a:lnTo>
                <a:lnTo>
                  <a:pt x="5" y="121"/>
                </a:lnTo>
                <a:lnTo>
                  <a:pt x="10" y="123"/>
                </a:lnTo>
                <a:lnTo>
                  <a:pt x="15" y="126"/>
                </a:lnTo>
                <a:lnTo>
                  <a:pt x="15" y="129"/>
                </a:lnTo>
                <a:lnTo>
                  <a:pt x="12" y="134"/>
                </a:lnTo>
                <a:lnTo>
                  <a:pt x="12" y="137"/>
                </a:lnTo>
                <a:lnTo>
                  <a:pt x="13" y="141"/>
                </a:lnTo>
                <a:lnTo>
                  <a:pt x="16" y="146"/>
                </a:lnTo>
                <a:lnTo>
                  <a:pt x="17" y="151"/>
                </a:lnTo>
                <a:lnTo>
                  <a:pt x="18" y="154"/>
                </a:lnTo>
                <a:lnTo>
                  <a:pt x="20" y="156"/>
                </a:lnTo>
                <a:lnTo>
                  <a:pt x="24" y="153"/>
                </a:lnTo>
                <a:lnTo>
                  <a:pt x="28" y="151"/>
                </a:lnTo>
                <a:lnTo>
                  <a:pt x="33" y="150"/>
                </a:lnTo>
                <a:lnTo>
                  <a:pt x="36" y="149"/>
                </a:lnTo>
                <a:lnTo>
                  <a:pt x="41" y="150"/>
                </a:lnTo>
                <a:lnTo>
                  <a:pt x="47" y="151"/>
                </a:lnTo>
                <a:lnTo>
                  <a:pt x="53" y="150"/>
                </a:lnTo>
                <a:lnTo>
                  <a:pt x="60" y="150"/>
                </a:lnTo>
                <a:lnTo>
                  <a:pt x="64" y="150"/>
                </a:lnTo>
                <a:lnTo>
                  <a:pt x="65" y="152"/>
                </a:lnTo>
                <a:lnTo>
                  <a:pt x="64" y="156"/>
                </a:lnTo>
                <a:lnTo>
                  <a:pt x="63" y="160"/>
                </a:lnTo>
                <a:lnTo>
                  <a:pt x="64" y="164"/>
                </a:lnTo>
                <a:lnTo>
                  <a:pt x="66" y="167"/>
                </a:lnTo>
                <a:lnTo>
                  <a:pt x="65" y="172"/>
                </a:lnTo>
                <a:lnTo>
                  <a:pt x="63" y="175"/>
                </a:lnTo>
                <a:lnTo>
                  <a:pt x="60" y="176"/>
                </a:lnTo>
                <a:lnTo>
                  <a:pt x="55" y="175"/>
                </a:lnTo>
                <a:lnTo>
                  <a:pt x="50" y="174"/>
                </a:lnTo>
                <a:lnTo>
                  <a:pt x="46" y="173"/>
                </a:lnTo>
                <a:lnTo>
                  <a:pt x="45" y="176"/>
                </a:lnTo>
                <a:lnTo>
                  <a:pt x="42" y="180"/>
                </a:lnTo>
                <a:lnTo>
                  <a:pt x="39" y="181"/>
                </a:lnTo>
                <a:lnTo>
                  <a:pt x="34" y="180"/>
                </a:lnTo>
                <a:lnTo>
                  <a:pt x="32" y="179"/>
                </a:lnTo>
                <a:lnTo>
                  <a:pt x="31" y="178"/>
                </a:lnTo>
                <a:lnTo>
                  <a:pt x="28" y="179"/>
                </a:lnTo>
                <a:lnTo>
                  <a:pt x="24" y="181"/>
                </a:lnTo>
                <a:lnTo>
                  <a:pt x="22" y="184"/>
                </a:lnTo>
                <a:lnTo>
                  <a:pt x="22" y="187"/>
                </a:lnTo>
                <a:lnTo>
                  <a:pt x="22" y="190"/>
                </a:lnTo>
                <a:lnTo>
                  <a:pt x="16" y="195"/>
                </a:lnTo>
                <a:lnTo>
                  <a:pt x="9" y="199"/>
                </a:lnTo>
                <a:lnTo>
                  <a:pt x="7" y="202"/>
                </a:lnTo>
                <a:lnTo>
                  <a:pt x="7" y="204"/>
                </a:lnTo>
                <a:lnTo>
                  <a:pt x="5" y="207"/>
                </a:lnTo>
                <a:lnTo>
                  <a:pt x="4" y="212"/>
                </a:lnTo>
                <a:lnTo>
                  <a:pt x="4" y="217"/>
                </a:lnTo>
                <a:lnTo>
                  <a:pt x="5" y="222"/>
                </a:lnTo>
                <a:lnTo>
                  <a:pt x="8" y="226"/>
                </a:lnTo>
                <a:lnTo>
                  <a:pt x="10" y="229"/>
                </a:lnTo>
                <a:lnTo>
                  <a:pt x="11" y="234"/>
                </a:lnTo>
                <a:lnTo>
                  <a:pt x="11" y="237"/>
                </a:lnTo>
                <a:lnTo>
                  <a:pt x="11" y="239"/>
                </a:lnTo>
                <a:lnTo>
                  <a:pt x="15" y="250"/>
                </a:lnTo>
                <a:lnTo>
                  <a:pt x="15" y="251"/>
                </a:lnTo>
                <a:lnTo>
                  <a:pt x="16" y="255"/>
                </a:lnTo>
                <a:lnTo>
                  <a:pt x="18" y="257"/>
                </a:lnTo>
                <a:lnTo>
                  <a:pt x="22" y="259"/>
                </a:lnTo>
                <a:lnTo>
                  <a:pt x="28" y="260"/>
                </a:lnTo>
                <a:lnTo>
                  <a:pt x="35" y="260"/>
                </a:lnTo>
                <a:lnTo>
                  <a:pt x="41" y="260"/>
                </a:lnTo>
                <a:lnTo>
                  <a:pt x="43" y="260"/>
                </a:lnTo>
                <a:lnTo>
                  <a:pt x="43" y="264"/>
                </a:lnTo>
                <a:lnTo>
                  <a:pt x="42" y="272"/>
                </a:lnTo>
                <a:lnTo>
                  <a:pt x="43" y="280"/>
                </a:lnTo>
                <a:lnTo>
                  <a:pt x="45" y="287"/>
                </a:lnTo>
                <a:lnTo>
                  <a:pt x="49" y="288"/>
                </a:lnTo>
                <a:lnTo>
                  <a:pt x="54" y="287"/>
                </a:lnTo>
                <a:lnTo>
                  <a:pt x="60" y="285"/>
                </a:lnTo>
                <a:lnTo>
                  <a:pt x="64" y="286"/>
                </a:lnTo>
                <a:lnTo>
                  <a:pt x="69" y="290"/>
                </a:lnTo>
                <a:lnTo>
                  <a:pt x="73" y="294"/>
                </a:lnTo>
                <a:lnTo>
                  <a:pt x="78" y="298"/>
                </a:lnTo>
                <a:lnTo>
                  <a:pt x="79" y="300"/>
                </a:lnTo>
                <a:lnTo>
                  <a:pt x="79" y="297"/>
                </a:lnTo>
                <a:lnTo>
                  <a:pt x="80" y="294"/>
                </a:lnTo>
                <a:lnTo>
                  <a:pt x="83" y="290"/>
                </a:lnTo>
                <a:lnTo>
                  <a:pt x="86" y="290"/>
                </a:lnTo>
                <a:lnTo>
                  <a:pt x="92" y="290"/>
                </a:lnTo>
                <a:lnTo>
                  <a:pt x="96" y="289"/>
                </a:lnTo>
                <a:lnTo>
                  <a:pt x="100" y="289"/>
                </a:lnTo>
                <a:lnTo>
                  <a:pt x="100" y="292"/>
                </a:lnTo>
                <a:lnTo>
                  <a:pt x="98" y="297"/>
                </a:lnTo>
                <a:lnTo>
                  <a:pt x="96" y="305"/>
                </a:lnTo>
                <a:lnTo>
                  <a:pt x="94" y="315"/>
                </a:lnTo>
                <a:lnTo>
                  <a:pt x="89" y="323"/>
                </a:lnTo>
                <a:lnTo>
                  <a:pt x="84" y="330"/>
                </a:lnTo>
                <a:lnTo>
                  <a:pt x="80" y="335"/>
                </a:lnTo>
                <a:lnTo>
                  <a:pt x="78" y="340"/>
                </a:lnTo>
                <a:lnTo>
                  <a:pt x="75" y="342"/>
                </a:lnTo>
                <a:lnTo>
                  <a:pt x="70" y="342"/>
                </a:lnTo>
                <a:lnTo>
                  <a:pt x="64" y="342"/>
                </a:lnTo>
                <a:lnTo>
                  <a:pt x="58" y="345"/>
                </a:lnTo>
                <a:lnTo>
                  <a:pt x="55" y="347"/>
                </a:lnTo>
                <a:lnTo>
                  <a:pt x="55" y="350"/>
                </a:lnTo>
                <a:lnTo>
                  <a:pt x="57" y="354"/>
                </a:lnTo>
                <a:lnTo>
                  <a:pt x="61" y="356"/>
                </a:lnTo>
                <a:lnTo>
                  <a:pt x="64" y="356"/>
                </a:lnTo>
                <a:lnTo>
                  <a:pt x="68" y="355"/>
                </a:lnTo>
                <a:lnTo>
                  <a:pt x="72" y="353"/>
                </a:lnTo>
                <a:lnTo>
                  <a:pt x="77" y="349"/>
                </a:lnTo>
                <a:lnTo>
                  <a:pt x="84" y="347"/>
                </a:lnTo>
                <a:lnTo>
                  <a:pt x="89" y="343"/>
                </a:lnTo>
                <a:lnTo>
                  <a:pt x="94" y="339"/>
                </a:lnTo>
                <a:lnTo>
                  <a:pt x="98" y="335"/>
                </a:lnTo>
                <a:lnTo>
                  <a:pt x="101" y="333"/>
                </a:lnTo>
                <a:lnTo>
                  <a:pt x="106" y="333"/>
                </a:lnTo>
                <a:lnTo>
                  <a:pt x="109" y="334"/>
                </a:lnTo>
                <a:lnTo>
                  <a:pt x="113" y="333"/>
                </a:lnTo>
                <a:lnTo>
                  <a:pt x="115" y="330"/>
                </a:lnTo>
                <a:lnTo>
                  <a:pt x="116" y="325"/>
                </a:lnTo>
                <a:lnTo>
                  <a:pt x="117" y="320"/>
                </a:lnTo>
                <a:lnTo>
                  <a:pt x="118" y="318"/>
                </a:lnTo>
                <a:lnTo>
                  <a:pt x="121" y="316"/>
                </a:lnTo>
                <a:lnTo>
                  <a:pt x="125" y="312"/>
                </a:lnTo>
                <a:lnTo>
                  <a:pt x="131" y="309"/>
                </a:lnTo>
                <a:lnTo>
                  <a:pt x="136" y="307"/>
                </a:lnTo>
                <a:lnTo>
                  <a:pt x="138" y="305"/>
                </a:lnTo>
                <a:lnTo>
                  <a:pt x="138" y="304"/>
                </a:lnTo>
                <a:lnTo>
                  <a:pt x="137" y="302"/>
                </a:lnTo>
                <a:lnTo>
                  <a:pt x="138" y="300"/>
                </a:lnTo>
                <a:lnTo>
                  <a:pt x="141" y="297"/>
                </a:lnTo>
                <a:lnTo>
                  <a:pt x="145" y="296"/>
                </a:lnTo>
                <a:lnTo>
                  <a:pt x="148" y="294"/>
                </a:lnTo>
                <a:lnTo>
                  <a:pt x="149" y="290"/>
                </a:lnTo>
                <a:lnTo>
                  <a:pt x="148" y="287"/>
                </a:lnTo>
                <a:lnTo>
                  <a:pt x="146" y="283"/>
                </a:lnTo>
                <a:lnTo>
                  <a:pt x="142" y="281"/>
                </a:lnTo>
                <a:lnTo>
                  <a:pt x="142" y="278"/>
                </a:lnTo>
                <a:lnTo>
                  <a:pt x="144" y="274"/>
                </a:lnTo>
                <a:lnTo>
                  <a:pt x="146" y="271"/>
                </a:lnTo>
                <a:lnTo>
                  <a:pt x="148" y="269"/>
                </a:lnTo>
                <a:lnTo>
                  <a:pt x="151" y="265"/>
                </a:lnTo>
                <a:lnTo>
                  <a:pt x="154" y="258"/>
                </a:lnTo>
                <a:lnTo>
                  <a:pt x="159" y="249"/>
                </a:lnTo>
                <a:lnTo>
                  <a:pt x="164" y="241"/>
                </a:lnTo>
                <a:lnTo>
                  <a:pt x="169" y="235"/>
                </a:lnTo>
                <a:lnTo>
                  <a:pt x="175" y="234"/>
                </a:lnTo>
                <a:lnTo>
                  <a:pt x="177" y="236"/>
                </a:lnTo>
                <a:lnTo>
                  <a:pt x="176" y="240"/>
                </a:lnTo>
                <a:lnTo>
                  <a:pt x="174" y="243"/>
                </a:lnTo>
                <a:lnTo>
                  <a:pt x="170" y="248"/>
                </a:lnTo>
                <a:lnTo>
                  <a:pt x="168" y="254"/>
                </a:lnTo>
                <a:lnTo>
                  <a:pt x="167" y="260"/>
                </a:lnTo>
                <a:lnTo>
                  <a:pt x="166" y="267"/>
                </a:lnTo>
                <a:lnTo>
                  <a:pt x="164" y="270"/>
                </a:lnTo>
                <a:lnTo>
                  <a:pt x="163" y="272"/>
                </a:lnTo>
                <a:lnTo>
                  <a:pt x="163" y="277"/>
                </a:lnTo>
                <a:lnTo>
                  <a:pt x="164" y="280"/>
                </a:lnTo>
                <a:lnTo>
                  <a:pt x="168" y="280"/>
                </a:lnTo>
                <a:lnTo>
                  <a:pt x="172" y="277"/>
                </a:lnTo>
                <a:lnTo>
                  <a:pt x="178" y="273"/>
                </a:lnTo>
                <a:lnTo>
                  <a:pt x="183" y="270"/>
                </a:lnTo>
                <a:lnTo>
                  <a:pt x="186" y="266"/>
                </a:lnTo>
                <a:lnTo>
                  <a:pt x="189" y="264"/>
                </a:lnTo>
                <a:lnTo>
                  <a:pt x="189" y="263"/>
                </a:lnTo>
                <a:lnTo>
                  <a:pt x="191" y="260"/>
                </a:lnTo>
                <a:lnTo>
                  <a:pt x="194" y="260"/>
                </a:lnTo>
                <a:lnTo>
                  <a:pt x="199" y="259"/>
                </a:lnTo>
                <a:lnTo>
                  <a:pt x="204" y="255"/>
                </a:lnTo>
                <a:lnTo>
                  <a:pt x="206" y="251"/>
                </a:lnTo>
                <a:lnTo>
                  <a:pt x="207" y="250"/>
                </a:lnTo>
                <a:lnTo>
                  <a:pt x="206" y="249"/>
                </a:lnTo>
                <a:lnTo>
                  <a:pt x="204" y="245"/>
                </a:lnTo>
                <a:lnTo>
                  <a:pt x="204" y="242"/>
                </a:lnTo>
                <a:lnTo>
                  <a:pt x="207" y="239"/>
                </a:lnTo>
                <a:lnTo>
                  <a:pt x="213" y="237"/>
                </a:lnTo>
                <a:lnTo>
                  <a:pt x="219" y="237"/>
                </a:lnTo>
                <a:lnTo>
                  <a:pt x="223" y="239"/>
                </a:lnTo>
                <a:lnTo>
                  <a:pt x="227" y="240"/>
                </a:lnTo>
                <a:lnTo>
                  <a:pt x="230" y="242"/>
                </a:lnTo>
                <a:lnTo>
                  <a:pt x="235" y="243"/>
                </a:lnTo>
                <a:lnTo>
                  <a:pt x="242" y="245"/>
                </a:lnTo>
                <a:lnTo>
                  <a:pt x="250" y="248"/>
                </a:lnTo>
                <a:lnTo>
                  <a:pt x="257" y="249"/>
                </a:lnTo>
                <a:lnTo>
                  <a:pt x="260" y="249"/>
                </a:lnTo>
                <a:lnTo>
                  <a:pt x="262" y="248"/>
                </a:lnTo>
                <a:lnTo>
                  <a:pt x="266" y="248"/>
                </a:lnTo>
                <a:lnTo>
                  <a:pt x="270" y="248"/>
                </a:lnTo>
                <a:lnTo>
                  <a:pt x="275" y="249"/>
                </a:lnTo>
                <a:lnTo>
                  <a:pt x="280" y="250"/>
                </a:lnTo>
                <a:lnTo>
                  <a:pt x="288" y="250"/>
                </a:lnTo>
                <a:lnTo>
                  <a:pt x="296" y="250"/>
                </a:lnTo>
                <a:lnTo>
                  <a:pt x="301" y="250"/>
                </a:lnTo>
                <a:lnTo>
                  <a:pt x="306" y="251"/>
                </a:lnTo>
                <a:lnTo>
                  <a:pt x="311" y="255"/>
                </a:lnTo>
                <a:lnTo>
                  <a:pt x="316" y="258"/>
                </a:lnTo>
                <a:lnTo>
                  <a:pt x="322" y="259"/>
                </a:lnTo>
                <a:lnTo>
                  <a:pt x="327" y="260"/>
                </a:lnTo>
                <a:lnTo>
                  <a:pt x="328" y="260"/>
                </a:lnTo>
                <a:lnTo>
                  <a:pt x="329" y="262"/>
                </a:lnTo>
                <a:lnTo>
                  <a:pt x="330" y="263"/>
                </a:lnTo>
                <a:lnTo>
                  <a:pt x="334" y="266"/>
                </a:lnTo>
                <a:lnTo>
                  <a:pt x="338" y="269"/>
                </a:lnTo>
                <a:lnTo>
                  <a:pt x="344" y="270"/>
                </a:lnTo>
                <a:lnTo>
                  <a:pt x="349" y="271"/>
                </a:lnTo>
                <a:lnTo>
                  <a:pt x="352" y="271"/>
                </a:lnTo>
                <a:lnTo>
                  <a:pt x="354" y="269"/>
                </a:lnTo>
                <a:lnTo>
                  <a:pt x="356" y="265"/>
                </a:lnTo>
                <a:lnTo>
                  <a:pt x="357" y="262"/>
                </a:lnTo>
                <a:lnTo>
                  <a:pt x="359" y="262"/>
                </a:lnTo>
                <a:lnTo>
                  <a:pt x="365" y="263"/>
                </a:lnTo>
                <a:lnTo>
                  <a:pt x="372" y="265"/>
                </a:lnTo>
                <a:lnTo>
                  <a:pt x="377" y="266"/>
                </a:lnTo>
                <a:lnTo>
                  <a:pt x="383" y="269"/>
                </a:lnTo>
                <a:lnTo>
                  <a:pt x="388" y="273"/>
                </a:lnTo>
                <a:lnTo>
                  <a:pt x="392" y="279"/>
                </a:lnTo>
                <a:lnTo>
                  <a:pt x="397" y="283"/>
                </a:lnTo>
                <a:lnTo>
                  <a:pt x="401" y="286"/>
                </a:lnTo>
                <a:lnTo>
                  <a:pt x="402" y="287"/>
                </a:lnTo>
                <a:lnTo>
                  <a:pt x="412" y="297"/>
                </a:lnTo>
                <a:lnTo>
                  <a:pt x="418" y="303"/>
                </a:lnTo>
                <a:lnTo>
                  <a:pt x="419" y="303"/>
                </a:lnTo>
                <a:lnTo>
                  <a:pt x="421" y="303"/>
                </a:lnTo>
                <a:lnTo>
                  <a:pt x="424" y="304"/>
                </a:lnTo>
                <a:lnTo>
                  <a:pt x="427" y="307"/>
                </a:lnTo>
                <a:lnTo>
                  <a:pt x="432" y="311"/>
                </a:lnTo>
                <a:lnTo>
                  <a:pt x="437" y="317"/>
                </a:lnTo>
                <a:lnTo>
                  <a:pt x="441" y="321"/>
                </a:lnTo>
                <a:lnTo>
                  <a:pt x="443" y="324"/>
                </a:lnTo>
                <a:close/>
              </a:path>
            </a:pathLst>
          </a:custGeom>
          <a:solidFill>
            <a:srgbClr val="E8DCBC"/>
          </a:solidFill>
          <a:ln w="28575"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Freeform 1114"/>
          <p:cNvSpPr>
            <a:spLocks/>
          </p:cNvSpPr>
          <p:nvPr/>
        </p:nvSpPr>
        <p:spPr bwMode="auto">
          <a:xfrm>
            <a:off x="1676121" y="2414261"/>
            <a:ext cx="729931" cy="526790"/>
          </a:xfrm>
          <a:custGeom>
            <a:avLst/>
            <a:gdLst>
              <a:gd name="T0" fmla="*/ 26 w 730"/>
              <a:gd name="T1" fmla="*/ 112 h 517"/>
              <a:gd name="T2" fmla="*/ 17 w 730"/>
              <a:gd name="T3" fmla="*/ 255 h 517"/>
              <a:gd name="T4" fmla="*/ 34 w 730"/>
              <a:gd name="T5" fmla="*/ 255 h 517"/>
              <a:gd name="T6" fmla="*/ 24 w 730"/>
              <a:gd name="T7" fmla="*/ 285 h 517"/>
              <a:gd name="T8" fmla="*/ 11 w 730"/>
              <a:gd name="T9" fmla="*/ 268 h 517"/>
              <a:gd name="T10" fmla="*/ 0 w 730"/>
              <a:gd name="T11" fmla="*/ 304 h 517"/>
              <a:gd name="T12" fmla="*/ 51 w 730"/>
              <a:gd name="T13" fmla="*/ 333 h 517"/>
              <a:gd name="T14" fmla="*/ 53 w 730"/>
              <a:gd name="T15" fmla="*/ 346 h 517"/>
              <a:gd name="T16" fmla="*/ 66 w 730"/>
              <a:gd name="T17" fmla="*/ 348 h 517"/>
              <a:gd name="T18" fmla="*/ 133 w 730"/>
              <a:gd name="T19" fmla="*/ 452 h 517"/>
              <a:gd name="T20" fmla="*/ 207 w 730"/>
              <a:gd name="T21" fmla="*/ 449 h 517"/>
              <a:gd name="T22" fmla="*/ 262 w 730"/>
              <a:gd name="T23" fmla="*/ 473 h 517"/>
              <a:gd name="T24" fmla="*/ 289 w 730"/>
              <a:gd name="T25" fmla="*/ 469 h 517"/>
              <a:gd name="T26" fmla="*/ 456 w 730"/>
              <a:gd name="T27" fmla="*/ 473 h 517"/>
              <a:gd name="T28" fmla="*/ 646 w 730"/>
              <a:gd name="T29" fmla="*/ 517 h 517"/>
              <a:gd name="T30" fmla="*/ 650 w 730"/>
              <a:gd name="T31" fmla="*/ 460 h 517"/>
              <a:gd name="T32" fmla="*/ 730 w 730"/>
              <a:gd name="T33" fmla="*/ 129 h 517"/>
              <a:gd name="T34" fmla="*/ 224 w 730"/>
              <a:gd name="T35" fmla="*/ 0 h 517"/>
              <a:gd name="T36" fmla="*/ 228 w 730"/>
              <a:gd name="T37" fmla="*/ 97 h 517"/>
              <a:gd name="T38" fmla="*/ 203 w 730"/>
              <a:gd name="T39" fmla="*/ 177 h 517"/>
              <a:gd name="T40" fmla="*/ 199 w 730"/>
              <a:gd name="T41" fmla="*/ 219 h 517"/>
              <a:gd name="T42" fmla="*/ 146 w 730"/>
              <a:gd name="T43" fmla="*/ 234 h 517"/>
              <a:gd name="T44" fmla="*/ 142 w 730"/>
              <a:gd name="T45" fmla="*/ 213 h 517"/>
              <a:gd name="T46" fmla="*/ 186 w 730"/>
              <a:gd name="T47" fmla="*/ 186 h 517"/>
              <a:gd name="T48" fmla="*/ 182 w 730"/>
              <a:gd name="T49" fmla="*/ 165 h 517"/>
              <a:gd name="T50" fmla="*/ 144 w 730"/>
              <a:gd name="T51" fmla="*/ 169 h 517"/>
              <a:gd name="T52" fmla="*/ 173 w 730"/>
              <a:gd name="T53" fmla="*/ 144 h 517"/>
              <a:gd name="T54" fmla="*/ 194 w 730"/>
              <a:gd name="T55" fmla="*/ 127 h 517"/>
              <a:gd name="T56" fmla="*/ 30 w 730"/>
              <a:gd name="T57" fmla="*/ 25 h 517"/>
              <a:gd name="T58" fmla="*/ 17 w 730"/>
              <a:gd name="T59" fmla="*/ 53 h 517"/>
              <a:gd name="T60" fmla="*/ 26 w 730"/>
              <a:gd name="T61" fmla="*/ 112 h 517"/>
              <a:gd name="T62" fmla="*/ 26 w 730"/>
              <a:gd name="T63" fmla="*/ 112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0" h="517">
                <a:moveTo>
                  <a:pt x="26" y="112"/>
                </a:moveTo>
                <a:lnTo>
                  <a:pt x="17" y="255"/>
                </a:lnTo>
                <a:lnTo>
                  <a:pt x="34" y="255"/>
                </a:lnTo>
                <a:lnTo>
                  <a:pt x="24" y="285"/>
                </a:lnTo>
                <a:lnTo>
                  <a:pt x="11" y="268"/>
                </a:lnTo>
                <a:lnTo>
                  <a:pt x="0" y="304"/>
                </a:lnTo>
                <a:lnTo>
                  <a:pt x="51" y="333"/>
                </a:lnTo>
                <a:lnTo>
                  <a:pt x="53" y="346"/>
                </a:lnTo>
                <a:lnTo>
                  <a:pt x="66" y="348"/>
                </a:lnTo>
                <a:lnTo>
                  <a:pt x="133" y="452"/>
                </a:lnTo>
                <a:lnTo>
                  <a:pt x="207" y="449"/>
                </a:lnTo>
                <a:lnTo>
                  <a:pt x="262" y="473"/>
                </a:lnTo>
                <a:lnTo>
                  <a:pt x="289" y="469"/>
                </a:lnTo>
                <a:lnTo>
                  <a:pt x="456" y="473"/>
                </a:lnTo>
                <a:lnTo>
                  <a:pt x="646" y="517"/>
                </a:lnTo>
                <a:lnTo>
                  <a:pt x="650" y="460"/>
                </a:lnTo>
                <a:lnTo>
                  <a:pt x="730" y="129"/>
                </a:lnTo>
                <a:lnTo>
                  <a:pt x="224" y="0"/>
                </a:lnTo>
                <a:lnTo>
                  <a:pt x="228" y="97"/>
                </a:lnTo>
                <a:lnTo>
                  <a:pt x="203" y="177"/>
                </a:lnTo>
                <a:lnTo>
                  <a:pt x="199" y="219"/>
                </a:lnTo>
                <a:lnTo>
                  <a:pt x="146" y="234"/>
                </a:lnTo>
                <a:lnTo>
                  <a:pt x="142" y="213"/>
                </a:lnTo>
                <a:lnTo>
                  <a:pt x="186" y="186"/>
                </a:lnTo>
                <a:lnTo>
                  <a:pt x="182" y="165"/>
                </a:lnTo>
                <a:lnTo>
                  <a:pt x="144" y="169"/>
                </a:lnTo>
                <a:lnTo>
                  <a:pt x="173" y="144"/>
                </a:lnTo>
                <a:lnTo>
                  <a:pt x="194" y="127"/>
                </a:lnTo>
                <a:lnTo>
                  <a:pt x="30" y="25"/>
                </a:lnTo>
                <a:lnTo>
                  <a:pt x="17" y="53"/>
                </a:lnTo>
                <a:lnTo>
                  <a:pt x="26" y="112"/>
                </a:lnTo>
                <a:lnTo>
                  <a:pt x="26" y="112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Freeform 1116"/>
          <p:cNvSpPr>
            <a:spLocks/>
          </p:cNvSpPr>
          <p:nvPr/>
        </p:nvSpPr>
        <p:spPr bwMode="auto">
          <a:xfrm>
            <a:off x="2350963" y="3531537"/>
            <a:ext cx="619752" cy="769525"/>
          </a:xfrm>
          <a:custGeom>
            <a:avLst/>
            <a:gdLst>
              <a:gd name="T0" fmla="*/ 135 w 618"/>
              <a:gd name="T1" fmla="*/ 0 h 752"/>
              <a:gd name="T2" fmla="*/ 433 w 618"/>
              <a:gd name="T3" fmla="*/ 55 h 752"/>
              <a:gd name="T4" fmla="*/ 410 w 618"/>
              <a:gd name="T5" fmla="*/ 186 h 752"/>
              <a:gd name="T6" fmla="*/ 618 w 618"/>
              <a:gd name="T7" fmla="*/ 218 h 752"/>
              <a:gd name="T8" fmla="*/ 538 w 618"/>
              <a:gd name="T9" fmla="*/ 752 h 752"/>
              <a:gd name="T10" fmla="*/ 0 w 618"/>
              <a:gd name="T11" fmla="*/ 663 h 752"/>
              <a:gd name="T12" fmla="*/ 135 w 618"/>
              <a:gd name="T13" fmla="*/ 0 h 752"/>
              <a:gd name="T14" fmla="*/ 135 w 618"/>
              <a:gd name="T15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8" h="752">
                <a:moveTo>
                  <a:pt x="135" y="0"/>
                </a:moveTo>
                <a:lnTo>
                  <a:pt x="433" y="55"/>
                </a:lnTo>
                <a:lnTo>
                  <a:pt x="410" y="186"/>
                </a:lnTo>
                <a:lnTo>
                  <a:pt x="618" y="218"/>
                </a:lnTo>
                <a:lnTo>
                  <a:pt x="538" y="752"/>
                </a:lnTo>
                <a:lnTo>
                  <a:pt x="0" y="663"/>
                </a:lnTo>
                <a:lnTo>
                  <a:pt x="135" y="0"/>
                </a:lnTo>
                <a:lnTo>
                  <a:pt x="135" y="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Freeform 1117"/>
          <p:cNvSpPr>
            <a:spLocks/>
          </p:cNvSpPr>
          <p:nvPr/>
        </p:nvSpPr>
        <p:spPr bwMode="auto">
          <a:xfrm>
            <a:off x="1479867" y="2736188"/>
            <a:ext cx="874539" cy="731652"/>
          </a:xfrm>
          <a:custGeom>
            <a:avLst/>
            <a:gdLst>
              <a:gd name="T0" fmla="*/ 0 w 871"/>
              <a:gd name="T1" fmla="*/ 537 h 720"/>
              <a:gd name="T2" fmla="*/ 38 w 871"/>
              <a:gd name="T3" fmla="*/ 355 h 720"/>
              <a:gd name="T4" fmla="*/ 82 w 871"/>
              <a:gd name="T5" fmla="*/ 302 h 720"/>
              <a:gd name="T6" fmla="*/ 188 w 871"/>
              <a:gd name="T7" fmla="*/ 0 h 720"/>
              <a:gd name="T8" fmla="*/ 243 w 871"/>
              <a:gd name="T9" fmla="*/ 15 h 720"/>
              <a:gd name="T10" fmla="*/ 245 w 871"/>
              <a:gd name="T11" fmla="*/ 28 h 720"/>
              <a:gd name="T12" fmla="*/ 258 w 871"/>
              <a:gd name="T13" fmla="*/ 30 h 720"/>
              <a:gd name="T14" fmla="*/ 325 w 871"/>
              <a:gd name="T15" fmla="*/ 134 h 720"/>
              <a:gd name="T16" fmla="*/ 399 w 871"/>
              <a:gd name="T17" fmla="*/ 133 h 720"/>
              <a:gd name="T18" fmla="*/ 454 w 871"/>
              <a:gd name="T19" fmla="*/ 157 h 720"/>
              <a:gd name="T20" fmla="*/ 481 w 871"/>
              <a:gd name="T21" fmla="*/ 152 h 720"/>
              <a:gd name="T22" fmla="*/ 648 w 871"/>
              <a:gd name="T23" fmla="*/ 157 h 720"/>
              <a:gd name="T24" fmla="*/ 838 w 871"/>
              <a:gd name="T25" fmla="*/ 199 h 720"/>
              <a:gd name="T26" fmla="*/ 848 w 871"/>
              <a:gd name="T27" fmla="*/ 224 h 720"/>
              <a:gd name="T28" fmla="*/ 871 w 871"/>
              <a:gd name="T29" fmla="*/ 256 h 720"/>
              <a:gd name="T30" fmla="*/ 806 w 871"/>
              <a:gd name="T31" fmla="*/ 353 h 720"/>
              <a:gd name="T32" fmla="*/ 766 w 871"/>
              <a:gd name="T33" fmla="*/ 389 h 720"/>
              <a:gd name="T34" fmla="*/ 760 w 871"/>
              <a:gd name="T35" fmla="*/ 416 h 720"/>
              <a:gd name="T36" fmla="*/ 783 w 871"/>
              <a:gd name="T37" fmla="*/ 444 h 720"/>
              <a:gd name="T38" fmla="*/ 756 w 871"/>
              <a:gd name="T39" fmla="*/ 503 h 720"/>
              <a:gd name="T40" fmla="*/ 703 w 871"/>
              <a:gd name="T41" fmla="*/ 720 h 720"/>
              <a:gd name="T42" fmla="*/ 410 w 871"/>
              <a:gd name="T43" fmla="*/ 650 h 720"/>
              <a:gd name="T44" fmla="*/ 0 w 871"/>
              <a:gd name="T45" fmla="*/ 537 h 720"/>
              <a:gd name="T46" fmla="*/ 0 w 871"/>
              <a:gd name="T47" fmla="*/ 53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71" h="720">
                <a:moveTo>
                  <a:pt x="0" y="537"/>
                </a:moveTo>
                <a:lnTo>
                  <a:pt x="38" y="355"/>
                </a:lnTo>
                <a:lnTo>
                  <a:pt x="82" y="302"/>
                </a:lnTo>
                <a:lnTo>
                  <a:pt x="188" y="0"/>
                </a:lnTo>
                <a:lnTo>
                  <a:pt x="243" y="15"/>
                </a:lnTo>
                <a:lnTo>
                  <a:pt x="245" y="28"/>
                </a:lnTo>
                <a:lnTo>
                  <a:pt x="258" y="30"/>
                </a:lnTo>
                <a:lnTo>
                  <a:pt x="325" y="134"/>
                </a:lnTo>
                <a:lnTo>
                  <a:pt x="399" y="133"/>
                </a:lnTo>
                <a:lnTo>
                  <a:pt x="454" y="157"/>
                </a:lnTo>
                <a:lnTo>
                  <a:pt x="481" y="152"/>
                </a:lnTo>
                <a:lnTo>
                  <a:pt x="648" y="157"/>
                </a:lnTo>
                <a:lnTo>
                  <a:pt x="838" y="199"/>
                </a:lnTo>
                <a:lnTo>
                  <a:pt x="848" y="224"/>
                </a:lnTo>
                <a:lnTo>
                  <a:pt x="871" y="256"/>
                </a:lnTo>
                <a:lnTo>
                  <a:pt x="806" y="353"/>
                </a:lnTo>
                <a:lnTo>
                  <a:pt x="766" y="389"/>
                </a:lnTo>
                <a:lnTo>
                  <a:pt x="760" y="416"/>
                </a:lnTo>
                <a:lnTo>
                  <a:pt x="783" y="444"/>
                </a:lnTo>
                <a:lnTo>
                  <a:pt x="756" y="503"/>
                </a:lnTo>
                <a:lnTo>
                  <a:pt x="703" y="720"/>
                </a:lnTo>
                <a:lnTo>
                  <a:pt x="410" y="650"/>
                </a:lnTo>
                <a:lnTo>
                  <a:pt x="0" y="537"/>
                </a:lnTo>
                <a:lnTo>
                  <a:pt x="0" y="537"/>
                </a:lnTo>
                <a:close/>
              </a:path>
            </a:pathLst>
          </a:custGeom>
          <a:solidFill>
            <a:srgbClr val="0C396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Freeform 1118"/>
          <p:cNvSpPr>
            <a:spLocks/>
          </p:cNvSpPr>
          <p:nvPr/>
        </p:nvSpPr>
        <p:spPr bwMode="auto">
          <a:xfrm>
            <a:off x="1398955" y="3285357"/>
            <a:ext cx="869374" cy="1465026"/>
          </a:xfrm>
          <a:custGeom>
            <a:avLst/>
            <a:gdLst>
              <a:gd name="T0" fmla="*/ 29 w 865"/>
              <a:gd name="T1" fmla="*/ 293 h 1443"/>
              <a:gd name="T2" fmla="*/ 4 w 865"/>
              <a:gd name="T3" fmla="*/ 405 h 1443"/>
              <a:gd name="T4" fmla="*/ 87 w 865"/>
              <a:gd name="T5" fmla="*/ 586 h 1443"/>
              <a:gd name="T6" fmla="*/ 103 w 865"/>
              <a:gd name="T7" fmla="*/ 574 h 1443"/>
              <a:gd name="T8" fmla="*/ 129 w 865"/>
              <a:gd name="T9" fmla="*/ 650 h 1443"/>
              <a:gd name="T10" fmla="*/ 87 w 865"/>
              <a:gd name="T11" fmla="*/ 597 h 1443"/>
              <a:gd name="T12" fmla="*/ 78 w 865"/>
              <a:gd name="T13" fmla="*/ 681 h 1443"/>
              <a:gd name="T14" fmla="*/ 125 w 865"/>
              <a:gd name="T15" fmla="*/ 732 h 1443"/>
              <a:gd name="T16" fmla="*/ 93 w 865"/>
              <a:gd name="T17" fmla="*/ 803 h 1443"/>
              <a:gd name="T18" fmla="*/ 184 w 865"/>
              <a:gd name="T19" fmla="*/ 994 h 1443"/>
              <a:gd name="T20" fmla="*/ 164 w 865"/>
              <a:gd name="T21" fmla="*/ 1065 h 1443"/>
              <a:gd name="T22" fmla="*/ 283 w 865"/>
              <a:gd name="T23" fmla="*/ 1120 h 1443"/>
              <a:gd name="T24" fmla="*/ 327 w 865"/>
              <a:gd name="T25" fmla="*/ 1177 h 1443"/>
              <a:gd name="T26" fmla="*/ 378 w 865"/>
              <a:gd name="T27" fmla="*/ 1196 h 1443"/>
              <a:gd name="T28" fmla="*/ 378 w 865"/>
              <a:gd name="T29" fmla="*/ 1230 h 1443"/>
              <a:gd name="T30" fmla="*/ 411 w 865"/>
              <a:gd name="T31" fmla="*/ 1238 h 1443"/>
              <a:gd name="T32" fmla="*/ 481 w 865"/>
              <a:gd name="T33" fmla="*/ 1348 h 1443"/>
              <a:gd name="T34" fmla="*/ 481 w 865"/>
              <a:gd name="T35" fmla="*/ 1426 h 1443"/>
              <a:gd name="T36" fmla="*/ 789 w 865"/>
              <a:gd name="T37" fmla="*/ 1443 h 1443"/>
              <a:gd name="T38" fmla="*/ 770 w 865"/>
              <a:gd name="T39" fmla="*/ 1413 h 1443"/>
              <a:gd name="T40" fmla="*/ 779 w 865"/>
              <a:gd name="T41" fmla="*/ 1365 h 1443"/>
              <a:gd name="T42" fmla="*/ 829 w 865"/>
              <a:gd name="T43" fmla="*/ 1287 h 1443"/>
              <a:gd name="T44" fmla="*/ 865 w 865"/>
              <a:gd name="T45" fmla="*/ 1264 h 1443"/>
              <a:gd name="T46" fmla="*/ 844 w 865"/>
              <a:gd name="T47" fmla="*/ 1236 h 1443"/>
              <a:gd name="T48" fmla="*/ 831 w 865"/>
              <a:gd name="T49" fmla="*/ 1160 h 1443"/>
              <a:gd name="T50" fmla="*/ 388 w 865"/>
              <a:gd name="T51" fmla="*/ 497 h 1443"/>
              <a:gd name="T52" fmla="*/ 492 w 865"/>
              <a:gd name="T53" fmla="*/ 113 h 1443"/>
              <a:gd name="T54" fmla="*/ 82 w 865"/>
              <a:gd name="T55" fmla="*/ 0 h 1443"/>
              <a:gd name="T56" fmla="*/ 70 w 865"/>
              <a:gd name="T57" fmla="*/ 23 h 1443"/>
              <a:gd name="T58" fmla="*/ 0 w 865"/>
              <a:gd name="T59" fmla="*/ 192 h 1443"/>
              <a:gd name="T60" fmla="*/ 29 w 865"/>
              <a:gd name="T61" fmla="*/ 293 h 1443"/>
              <a:gd name="T62" fmla="*/ 29 w 865"/>
              <a:gd name="T63" fmla="*/ 293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65" h="1443">
                <a:moveTo>
                  <a:pt x="29" y="293"/>
                </a:moveTo>
                <a:lnTo>
                  <a:pt x="4" y="405"/>
                </a:lnTo>
                <a:lnTo>
                  <a:pt x="87" y="586"/>
                </a:lnTo>
                <a:lnTo>
                  <a:pt x="103" y="574"/>
                </a:lnTo>
                <a:lnTo>
                  <a:pt x="129" y="650"/>
                </a:lnTo>
                <a:lnTo>
                  <a:pt x="87" y="597"/>
                </a:lnTo>
                <a:lnTo>
                  <a:pt x="78" y="681"/>
                </a:lnTo>
                <a:lnTo>
                  <a:pt x="125" y="732"/>
                </a:lnTo>
                <a:lnTo>
                  <a:pt x="93" y="803"/>
                </a:lnTo>
                <a:lnTo>
                  <a:pt x="184" y="994"/>
                </a:lnTo>
                <a:lnTo>
                  <a:pt x="164" y="1065"/>
                </a:lnTo>
                <a:lnTo>
                  <a:pt x="283" y="1120"/>
                </a:lnTo>
                <a:lnTo>
                  <a:pt x="327" y="1177"/>
                </a:lnTo>
                <a:lnTo>
                  <a:pt x="378" y="1196"/>
                </a:lnTo>
                <a:lnTo>
                  <a:pt x="378" y="1230"/>
                </a:lnTo>
                <a:lnTo>
                  <a:pt x="411" y="1238"/>
                </a:lnTo>
                <a:lnTo>
                  <a:pt x="481" y="1348"/>
                </a:lnTo>
                <a:lnTo>
                  <a:pt x="481" y="1426"/>
                </a:lnTo>
                <a:lnTo>
                  <a:pt x="789" y="1443"/>
                </a:lnTo>
                <a:lnTo>
                  <a:pt x="770" y="1413"/>
                </a:lnTo>
                <a:lnTo>
                  <a:pt x="779" y="1365"/>
                </a:lnTo>
                <a:lnTo>
                  <a:pt x="829" y="1287"/>
                </a:lnTo>
                <a:lnTo>
                  <a:pt x="865" y="1264"/>
                </a:lnTo>
                <a:lnTo>
                  <a:pt x="844" y="1236"/>
                </a:lnTo>
                <a:lnTo>
                  <a:pt x="831" y="1160"/>
                </a:lnTo>
                <a:lnTo>
                  <a:pt x="388" y="497"/>
                </a:lnTo>
                <a:lnTo>
                  <a:pt x="492" y="113"/>
                </a:lnTo>
                <a:lnTo>
                  <a:pt x="82" y="0"/>
                </a:lnTo>
                <a:lnTo>
                  <a:pt x="70" y="23"/>
                </a:lnTo>
                <a:lnTo>
                  <a:pt x="0" y="192"/>
                </a:lnTo>
                <a:lnTo>
                  <a:pt x="29" y="293"/>
                </a:lnTo>
                <a:lnTo>
                  <a:pt x="29" y="293"/>
                </a:lnTo>
                <a:close/>
              </a:path>
            </a:pathLst>
          </a:custGeom>
          <a:solidFill>
            <a:srgbClr val="8ABA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Freeform 1119"/>
          <p:cNvSpPr>
            <a:spLocks/>
          </p:cNvSpPr>
          <p:nvPr/>
        </p:nvSpPr>
        <p:spPr bwMode="auto">
          <a:xfrm>
            <a:off x="1786300" y="3398979"/>
            <a:ext cx="702386" cy="1063908"/>
          </a:xfrm>
          <a:custGeom>
            <a:avLst/>
            <a:gdLst>
              <a:gd name="T0" fmla="*/ 0 w 696"/>
              <a:gd name="T1" fmla="*/ 384 h 1047"/>
              <a:gd name="T2" fmla="*/ 443 w 696"/>
              <a:gd name="T3" fmla="*/ 1047 h 1047"/>
              <a:gd name="T4" fmla="*/ 458 w 696"/>
              <a:gd name="T5" fmla="*/ 904 h 1047"/>
              <a:gd name="T6" fmla="*/ 483 w 696"/>
              <a:gd name="T7" fmla="*/ 897 h 1047"/>
              <a:gd name="T8" fmla="*/ 525 w 696"/>
              <a:gd name="T9" fmla="*/ 921 h 1047"/>
              <a:gd name="T10" fmla="*/ 561 w 696"/>
              <a:gd name="T11" fmla="*/ 796 h 1047"/>
              <a:gd name="T12" fmla="*/ 696 w 696"/>
              <a:gd name="T13" fmla="*/ 133 h 1047"/>
              <a:gd name="T14" fmla="*/ 397 w 696"/>
              <a:gd name="T15" fmla="*/ 70 h 1047"/>
              <a:gd name="T16" fmla="*/ 104 w 696"/>
              <a:gd name="T17" fmla="*/ 0 h 1047"/>
              <a:gd name="T18" fmla="*/ 0 w 696"/>
              <a:gd name="T19" fmla="*/ 384 h 1047"/>
              <a:gd name="T20" fmla="*/ 0 w 696"/>
              <a:gd name="T21" fmla="*/ 384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1047">
                <a:moveTo>
                  <a:pt x="0" y="384"/>
                </a:moveTo>
                <a:lnTo>
                  <a:pt x="443" y="1047"/>
                </a:lnTo>
                <a:lnTo>
                  <a:pt x="458" y="904"/>
                </a:lnTo>
                <a:lnTo>
                  <a:pt x="483" y="897"/>
                </a:lnTo>
                <a:lnTo>
                  <a:pt x="525" y="921"/>
                </a:lnTo>
                <a:lnTo>
                  <a:pt x="561" y="796"/>
                </a:lnTo>
                <a:lnTo>
                  <a:pt x="696" y="133"/>
                </a:lnTo>
                <a:lnTo>
                  <a:pt x="397" y="70"/>
                </a:lnTo>
                <a:lnTo>
                  <a:pt x="104" y="0"/>
                </a:lnTo>
                <a:lnTo>
                  <a:pt x="0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Freeform 1120"/>
          <p:cNvSpPr>
            <a:spLocks/>
          </p:cNvSpPr>
          <p:nvPr/>
        </p:nvSpPr>
        <p:spPr bwMode="auto">
          <a:xfrm>
            <a:off x="2185696" y="2543377"/>
            <a:ext cx="655905" cy="1043250"/>
          </a:xfrm>
          <a:custGeom>
            <a:avLst/>
            <a:gdLst>
              <a:gd name="T0" fmla="*/ 0 w 654"/>
              <a:gd name="T1" fmla="*/ 909 h 1027"/>
              <a:gd name="T2" fmla="*/ 53 w 654"/>
              <a:gd name="T3" fmla="*/ 692 h 1027"/>
              <a:gd name="T4" fmla="*/ 80 w 654"/>
              <a:gd name="T5" fmla="*/ 633 h 1027"/>
              <a:gd name="T6" fmla="*/ 57 w 654"/>
              <a:gd name="T7" fmla="*/ 605 h 1027"/>
              <a:gd name="T8" fmla="*/ 63 w 654"/>
              <a:gd name="T9" fmla="*/ 578 h 1027"/>
              <a:gd name="T10" fmla="*/ 103 w 654"/>
              <a:gd name="T11" fmla="*/ 542 h 1027"/>
              <a:gd name="T12" fmla="*/ 168 w 654"/>
              <a:gd name="T13" fmla="*/ 445 h 1027"/>
              <a:gd name="T14" fmla="*/ 145 w 654"/>
              <a:gd name="T15" fmla="*/ 413 h 1027"/>
              <a:gd name="T16" fmla="*/ 135 w 654"/>
              <a:gd name="T17" fmla="*/ 388 h 1027"/>
              <a:gd name="T18" fmla="*/ 139 w 654"/>
              <a:gd name="T19" fmla="*/ 333 h 1027"/>
              <a:gd name="T20" fmla="*/ 219 w 654"/>
              <a:gd name="T21" fmla="*/ 0 h 1027"/>
              <a:gd name="T22" fmla="*/ 304 w 654"/>
              <a:gd name="T23" fmla="*/ 19 h 1027"/>
              <a:gd name="T24" fmla="*/ 276 w 654"/>
              <a:gd name="T25" fmla="*/ 149 h 1027"/>
              <a:gd name="T26" fmla="*/ 295 w 654"/>
              <a:gd name="T27" fmla="*/ 194 h 1027"/>
              <a:gd name="T28" fmla="*/ 297 w 654"/>
              <a:gd name="T29" fmla="*/ 223 h 1027"/>
              <a:gd name="T30" fmla="*/ 287 w 654"/>
              <a:gd name="T31" fmla="*/ 228 h 1027"/>
              <a:gd name="T32" fmla="*/ 320 w 654"/>
              <a:gd name="T33" fmla="*/ 259 h 1027"/>
              <a:gd name="T34" fmla="*/ 354 w 654"/>
              <a:gd name="T35" fmla="*/ 342 h 1027"/>
              <a:gd name="T36" fmla="*/ 365 w 654"/>
              <a:gd name="T37" fmla="*/ 417 h 1027"/>
              <a:gd name="T38" fmla="*/ 371 w 654"/>
              <a:gd name="T39" fmla="*/ 457 h 1027"/>
              <a:gd name="T40" fmla="*/ 346 w 654"/>
              <a:gd name="T41" fmla="*/ 495 h 1027"/>
              <a:gd name="T42" fmla="*/ 363 w 654"/>
              <a:gd name="T43" fmla="*/ 512 h 1027"/>
              <a:gd name="T44" fmla="*/ 409 w 654"/>
              <a:gd name="T45" fmla="*/ 487 h 1027"/>
              <a:gd name="T46" fmla="*/ 439 w 654"/>
              <a:gd name="T47" fmla="*/ 618 h 1027"/>
              <a:gd name="T48" fmla="*/ 460 w 654"/>
              <a:gd name="T49" fmla="*/ 626 h 1027"/>
              <a:gd name="T50" fmla="*/ 464 w 654"/>
              <a:gd name="T51" fmla="*/ 664 h 1027"/>
              <a:gd name="T52" fmla="*/ 523 w 654"/>
              <a:gd name="T53" fmla="*/ 679 h 1027"/>
              <a:gd name="T54" fmla="*/ 616 w 654"/>
              <a:gd name="T55" fmla="*/ 679 h 1027"/>
              <a:gd name="T56" fmla="*/ 654 w 654"/>
              <a:gd name="T57" fmla="*/ 696 h 1027"/>
              <a:gd name="T58" fmla="*/ 599 w 654"/>
              <a:gd name="T59" fmla="*/ 1027 h 1027"/>
              <a:gd name="T60" fmla="*/ 299 w 654"/>
              <a:gd name="T61" fmla="*/ 972 h 1027"/>
              <a:gd name="T62" fmla="*/ 0 w 654"/>
              <a:gd name="T63" fmla="*/ 909 h 1027"/>
              <a:gd name="T64" fmla="*/ 0 w 654"/>
              <a:gd name="T65" fmla="*/ 90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4" h="1027">
                <a:moveTo>
                  <a:pt x="0" y="909"/>
                </a:moveTo>
                <a:lnTo>
                  <a:pt x="53" y="692"/>
                </a:lnTo>
                <a:lnTo>
                  <a:pt x="80" y="633"/>
                </a:lnTo>
                <a:lnTo>
                  <a:pt x="57" y="605"/>
                </a:lnTo>
                <a:lnTo>
                  <a:pt x="63" y="578"/>
                </a:lnTo>
                <a:lnTo>
                  <a:pt x="103" y="542"/>
                </a:lnTo>
                <a:lnTo>
                  <a:pt x="168" y="445"/>
                </a:lnTo>
                <a:lnTo>
                  <a:pt x="145" y="413"/>
                </a:lnTo>
                <a:lnTo>
                  <a:pt x="135" y="388"/>
                </a:lnTo>
                <a:lnTo>
                  <a:pt x="139" y="333"/>
                </a:lnTo>
                <a:lnTo>
                  <a:pt x="219" y="0"/>
                </a:lnTo>
                <a:lnTo>
                  <a:pt x="304" y="19"/>
                </a:lnTo>
                <a:lnTo>
                  <a:pt x="276" y="149"/>
                </a:lnTo>
                <a:lnTo>
                  <a:pt x="295" y="194"/>
                </a:lnTo>
                <a:lnTo>
                  <a:pt x="297" y="223"/>
                </a:lnTo>
                <a:lnTo>
                  <a:pt x="287" y="228"/>
                </a:lnTo>
                <a:lnTo>
                  <a:pt x="320" y="259"/>
                </a:lnTo>
                <a:lnTo>
                  <a:pt x="354" y="342"/>
                </a:lnTo>
                <a:lnTo>
                  <a:pt x="365" y="417"/>
                </a:lnTo>
                <a:lnTo>
                  <a:pt x="371" y="457"/>
                </a:lnTo>
                <a:lnTo>
                  <a:pt x="346" y="495"/>
                </a:lnTo>
                <a:lnTo>
                  <a:pt x="363" y="512"/>
                </a:lnTo>
                <a:lnTo>
                  <a:pt x="409" y="487"/>
                </a:lnTo>
                <a:lnTo>
                  <a:pt x="439" y="618"/>
                </a:lnTo>
                <a:lnTo>
                  <a:pt x="460" y="626"/>
                </a:lnTo>
                <a:lnTo>
                  <a:pt x="464" y="664"/>
                </a:lnTo>
                <a:lnTo>
                  <a:pt x="523" y="679"/>
                </a:lnTo>
                <a:lnTo>
                  <a:pt x="616" y="679"/>
                </a:lnTo>
                <a:lnTo>
                  <a:pt x="654" y="696"/>
                </a:lnTo>
                <a:lnTo>
                  <a:pt x="599" y="1027"/>
                </a:lnTo>
                <a:lnTo>
                  <a:pt x="299" y="972"/>
                </a:lnTo>
                <a:lnTo>
                  <a:pt x="0" y="909"/>
                </a:lnTo>
                <a:lnTo>
                  <a:pt x="0" y="909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Freeform 1121"/>
          <p:cNvSpPr>
            <a:spLocks/>
          </p:cNvSpPr>
          <p:nvPr/>
        </p:nvSpPr>
        <p:spPr bwMode="auto">
          <a:xfrm>
            <a:off x="2462863" y="2564035"/>
            <a:ext cx="1124161" cy="704107"/>
          </a:xfrm>
          <a:custGeom>
            <a:avLst/>
            <a:gdLst>
              <a:gd name="T0" fmla="*/ 19 w 1118"/>
              <a:gd name="T1" fmla="*/ 175 h 692"/>
              <a:gd name="T2" fmla="*/ 21 w 1118"/>
              <a:gd name="T3" fmla="*/ 204 h 692"/>
              <a:gd name="T4" fmla="*/ 11 w 1118"/>
              <a:gd name="T5" fmla="*/ 209 h 692"/>
              <a:gd name="T6" fmla="*/ 44 w 1118"/>
              <a:gd name="T7" fmla="*/ 240 h 692"/>
              <a:gd name="T8" fmla="*/ 78 w 1118"/>
              <a:gd name="T9" fmla="*/ 323 h 692"/>
              <a:gd name="T10" fmla="*/ 89 w 1118"/>
              <a:gd name="T11" fmla="*/ 398 h 692"/>
              <a:gd name="T12" fmla="*/ 95 w 1118"/>
              <a:gd name="T13" fmla="*/ 438 h 692"/>
              <a:gd name="T14" fmla="*/ 70 w 1118"/>
              <a:gd name="T15" fmla="*/ 476 h 692"/>
              <a:gd name="T16" fmla="*/ 87 w 1118"/>
              <a:gd name="T17" fmla="*/ 493 h 692"/>
              <a:gd name="T18" fmla="*/ 133 w 1118"/>
              <a:gd name="T19" fmla="*/ 468 h 692"/>
              <a:gd name="T20" fmla="*/ 163 w 1118"/>
              <a:gd name="T21" fmla="*/ 599 h 692"/>
              <a:gd name="T22" fmla="*/ 184 w 1118"/>
              <a:gd name="T23" fmla="*/ 607 h 692"/>
              <a:gd name="T24" fmla="*/ 188 w 1118"/>
              <a:gd name="T25" fmla="*/ 645 h 692"/>
              <a:gd name="T26" fmla="*/ 205 w 1118"/>
              <a:gd name="T27" fmla="*/ 662 h 692"/>
              <a:gd name="T28" fmla="*/ 247 w 1118"/>
              <a:gd name="T29" fmla="*/ 660 h 692"/>
              <a:gd name="T30" fmla="*/ 340 w 1118"/>
              <a:gd name="T31" fmla="*/ 660 h 692"/>
              <a:gd name="T32" fmla="*/ 378 w 1118"/>
              <a:gd name="T33" fmla="*/ 677 h 692"/>
              <a:gd name="T34" fmla="*/ 390 w 1118"/>
              <a:gd name="T35" fmla="*/ 609 h 692"/>
              <a:gd name="T36" fmla="*/ 694 w 1118"/>
              <a:gd name="T37" fmla="*/ 654 h 692"/>
              <a:gd name="T38" fmla="*/ 1068 w 1118"/>
              <a:gd name="T39" fmla="*/ 692 h 692"/>
              <a:gd name="T40" fmla="*/ 1080 w 1118"/>
              <a:gd name="T41" fmla="*/ 567 h 692"/>
              <a:gd name="T42" fmla="*/ 1118 w 1118"/>
              <a:gd name="T43" fmla="*/ 162 h 692"/>
              <a:gd name="T44" fmla="*/ 622 w 1118"/>
              <a:gd name="T45" fmla="*/ 105 h 692"/>
              <a:gd name="T46" fmla="*/ 376 w 1118"/>
              <a:gd name="T47" fmla="*/ 67 h 692"/>
              <a:gd name="T48" fmla="*/ 28 w 1118"/>
              <a:gd name="T49" fmla="*/ 0 h 692"/>
              <a:gd name="T50" fmla="*/ 0 w 1118"/>
              <a:gd name="T51" fmla="*/ 130 h 692"/>
              <a:gd name="T52" fmla="*/ 19 w 1118"/>
              <a:gd name="T53" fmla="*/ 175 h 692"/>
              <a:gd name="T54" fmla="*/ 19 w 1118"/>
              <a:gd name="T55" fmla="*/ 175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18" h="692">
                <a:moveTo>
                  <a:pt x="19" y="175"/>
                </a:moveTo>
                <a:lnTo>
                  <a:pt x="21" y="204"/>
                </a:lnTo>
                <a:lnTo>
                  <a:pt x="11" y="209"/>
                </a:lnTo>
                <a:lnTo>
                  <a:pt x="44" y="240"/>
                </a:lnTo>
                <a:lnTo>
                  <a:pt x="78" y="323"/>
                </a:lnTo>
                <a:lnTo>
                  <a:pt x="89" y="398"/>
                </a:lnTo>
                <a:lnTo>
                  <a:pt x="95" y="438"/>
                </a:lnTo>
                <a:lnTo>
                  <a:pt x="70" y="476"/>
                </a:lnTo>
                <a:lnTo>
                  <a:pt x="87" y="493"/>
                </a:lnTo>
                <a:lnTo>
                  <a:pt x="133" y="468"/>
                </a:lnTo>
                <a:lnTo>
                  <a:pt x="163" y="599"/>
                </a:lnTo>
                <a:lnTo>
                  <a:pt x="184" y="607"/>
                </a:lnTo>
                <a:lnTo>
                  <a:pt x="188" y="645"/>
                </a:lnTo>
                <a:lnTo>
                  <a:pt x="205" y="662"/>
                </a:lnTo>
                <a:lnTo>
                  <a:pt x="247" y="660"/>
                </a:lnTo>
                <a:lnTo>
                  <a:pt x="340" y="660"/>
                </a:lnTo>
                <a:lnTo>
                  <a:pt x="378" y="677"/>
                </a:lnTo>
                <a:lnTo>
                  <a:pt x="390" y="609"/>
                </a:lnTo>
                <a:lnTo>
                  <a:pt x="694" y="654"/>
                </a:lnTo>
                <a:lnTo>
                  <a:pt x="1068" y="692"/>
                </a:lnTo>
                <a:lnTo>
                  <a:pt x="1080" y="567"/>
                </a:lnTo>
                <a:lnTo>
                  <a:pt x="1118" y="162"/>
                </a:lnTo>
                <a:lnTo>
                  <a:pt x="622" y="105"/>
                </a:lnTo>
                <a:lnTo>
                  <a:pt x="376" y="67"/>
                </a:lnTo>
                <a:lnTo>
                  <a:pt x="28" y="0"/>
                </a:lnTo>
                <a:lnTo>
                  <a:pt x="0" y="130"/>
                </a:lnTo>
                <a:lnTo>
                  <a:pt x="19" y="175"/>
                </a:lnTo>
                <a:lnTo>
                  <a:pt x="19" y="175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reeform 1122"/>
          <p:cNvSpPr>
            <a:spLocks/>
          </p:cNvSpPr>
          <p:nvPr/>
        </p:nvSpPr>
        <p:spPr bwMode="auto">
          <a:xfrm>
            <a:off x="2146101" y="4209822"/>
            <a:ext cx="747146" cy="853881"/>
          </a:xfrm>
          <a:custGeom>
            <a:avLst/>
            <a:gdLst>
              <a:gd name="T0" fmla="*/ 48 w 746"/>
              <a:gd name="T1" fmla="*/ 534 h 840"/>
              <a:gd name="T2" fmla="*/ 29 w 746"/>
              <a:gd name="T3" fmla="*/ 504 h 840"/>
              <a:gd name="T4" fmla="*/ 38 w 746"/>
              <a:gd name="T5" fmla="*/ 456 h 840"/>
              <a:gd name="T6" fmla="*/ 88 w 746"/>
              <a:gd name="T7" fmla="*/ 378 h 840"/>
              <a:gd name="T8" fmla="*/ 124 w 746"/>
              <a:gd name="T9" fmla="*/ 355 h 840"/>
              <a:gd name="T10" fmla="*/ 103 w 746"/>
              <a:gd name="T11" fmla="*/ 327 h 840"/>
              <a:gd name="T12" fmla="*/ 90 w 746"/>
              <a:gd name="T13" fmla="*/ 251 h 840"/>
              <a:gd name="T14" fmla="*/ 105 w 746"/>
              <a:gd name="T15" fmla="*/ 108 h 840"/>
              <a:gd name="T16" fmla="*/ 130 w 746"/>
              <a:gd name="T17" fmla="*/ 101 h 840"/>
              <a:gd name="T18" fmla="*/ 172 w 746"/>
              <a:gd name="T19" fmla="*/ 125 h 840"/>
              <a:gd name="T20" fmla="*/ 208 w 746"/>
              <a:gd name="T21" fmla="*/ 0 h 840"/>
              <a:gd name="T22" fmla="*/ 746 w 746"/>
              <a:gd name="T23" fmla="*/ 89 h 840"/>
              <a:gd name="T24" fmla="*/ 634 w 746"/>
              <a:gd name="T25" fmla="*/ 840 h 840"/>
              <a:gd name="T26" fmla="*/ 468 w 746"/>
              <a:gd name="T27" fmla="*/ 817 h 840"/>
              <a:gd name="T28" fmla="*/ 366 w 746"/>
              <a:gd name="T29" fmla="*/ 789 h 840"/>
              <a:gd name="T30" fmla="*/ 154 w 746"/>
              <a:gd name="T31" fmla="*/ 705 h 840"/>
              <a:gd name="T32" fmla="*/ 0 w 746"/>
              <a:gd name="T33" fmla="*/ 576 h 840"/>
              <a:gd name="T34" fmla="*/ 48 w 746"/>
              <a:gd name="T35" fmla="*/ 534 h 840"/>
              <a:gd name="T36" fmla="*/ 48 w 746"/>
              <a:gd name="T37" fmla="*/ 534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6" h="840">
                <a:moveTo>
                  <a:pt x="48" y="534"/>
                </a:moveTo>
                <a:lnTo>
                  <a:pt x="29" y="504"/>
                </a:lnTo>
                <a:lnTo>
                  <a:pt x="38" y="456"/>
                </a:lnTo>
                <a:lnTo>
                  <a:pt x="88" y="378"/>
                </a:lnTo>
                <a:lnTo>
                  <a:pt x="124" y="355"/>
                </a:lnTo>
                <a:lnTo>
                  <a:pt x="103" y="327"/>
                </a:lnTo>
                <a:lnTo>
                  <a:pt x="90" y="251"/>
                </a:lnTo>
                <a:lnTo>
                  <a:pt x="105" y="108"/>
                </a:lnTo>
                <a:lnTo>
                  <a:pt x="130" y="101"/>
                </a:lnTo>
                <a:lnTo>
                  <a:pt x="172" y="125"/>
                </a:lnTo>
                <a:lnTo>
                  <a:pt x="208" y="0"/>
                </a:lnTo>
                <a:lnTo>
                  <a:pt x="746" y="89"/>
                </a:lnTo>
                <a:lnTo>
                  <a:pt x="634" y="840"/>
                </a:lnTo>
                <a:lnTo>
                  <a:pt x="468" y="817"/>
                </a:lnTo>
                <a:lnTo>
                  <a:pt x="366" y="789"/>
                </a:lnTo>
                <a:lnTo>
                  <a:pt x="154" y="705"/>
                </a:lnTo>
                <a:lnTo>
                  <a:pt x="0" y="576"/>
                </a:lnTo>
                <a:lnTo>
                  <a:pt x="48" y="534"/>
                </a:lnTo>
                <a:lnTo>
                  <a:pt x="48" y="534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Freeform 1123"/>
          <p:cNvSpPr>
            <a:spLocks/>
          </p:cNvSpPr>
          <p:nvPr/>
        </p:nvSpPr>
        <p:spPr bwMode="auto">
          <a:xfrm>
            <a:off x="2764131" y="3183787"/>
            <a:ext cx="772969" cy="628360"/>
          </a:xfrm>
          <a:custGeom>
            <a:avLst/>
            <a:gdLst>
              <a:gd name="T0" fmla="*/ 0 w 770"/>
              <a:gd name="T1" fmla="*/ 530 h 619"/>
              <a:gd name="T2" fmla="*/ 92 w 770"/>
              <a:gd name="T3" fmla="*/ 0 h 619"/>
              <a:gd name="T4" fmla="*/ 396 w 770"/>
              <a:gd name="T5" fmla="*/ 45 h 619"/>
              <a:gd name="T6" fmla="*/ 770 w 770"/>
              <a:gd name="T7" fmla="*/ 83 h 619"/>
              <a:gd name="T8" fmla="*/ 744 w 770"/>
              <a:gd name="T9" fmla="*/ 351 h 619"/>
              <a:gd name="T10" fmla="*/ 719 w 770"/>
              <a:gd name="T11" fmla="*/ 619 h 619"/>
              <a:gd name="T12" fmla="*/ 208 w 770"/>
              <a:gd name="T13" fmla="*/ 562 h 619"/>
              <a:gd name="T14" fmla="*/ 0 w 770"/>
              <a:gd name="T15" fmla="*/ 530 h 619"/>
              <a:gd name="T16" fmla="*/ 0 w 770"/>
              <a:gd name="T17" fmla="*/ 53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0" h="619">
                <a:moveTo>
                  <a:pt x="0" y="530"/>
                </a:moveTo>
                <a:lnTo>
                  <a:pt x="92" y="0"/>
                </a:lnTo>
                <a:lnTo>
                  <a:pt x="396" y="45"/>
                </a:lnTo>
                <a:lnTo>
                  <a:pt x="770" y="83"/>
                </a:lnTo>
                <a:lnTo>
                  <a:pt x="744" y="351"/>
                </a:lnTo>
                <a:lnTo>
                  <a:pt x="719" y="619"/>
                </a:lnTo>
                <a:lnTo>
                  <a:pt x="208" y="562"/>
                </a:lnTo>
                <a:lnTo>
                  <a:pt x="0" y="530"/>
                </a:lnTo>
                <a:lnTo>
                  <a:pt x="0" y="530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Freeform 1124"/>
          <p:cNvSpPr>
            <a:spLocks/>
          </p:cNvSpPr>
          <p:nvPr/>
        </p:nvSpPr>
        <p:spPr bwMode="auto">
          <a:xfrm>
            <a:off x="2893247" y="3753615"/>
            <a:ext cx="798792" cy="624918"/>
          </a:xfrm>
          <a:custGeom>
            <a:avLst/>
            <a:gdLst>
              <a:gd name="T0" fmla="*/ 80 w 796"/>
              <a:gd name="T1" fmla="*/ 0 h 612"/>
              <a:gd name="T2" fmla="*/ 591 w 796"/>
              <a:gd name="T3" fmla="*/ 57 h 612"/>
              <a:gd name="T4" fmla="*/ 796 w 796"/>
              <a:gd name="T5" fmla="*/ 74 h 612"/>
              <a:gd name="T6" fmla="*/ 789 w 796"/>
              <a:gd name="T7" fmla="*/ 207 h 612"/>
              <a:gd name="T8" fmla="*/ 760 w 796"/>
              <a:gd name="T9" fmla="*/ 612 h 612"/>
              <a:gd name="T10" fmla="*/ 656 w 796"/>
              <a:gd name="T11" fmla="*/ 605 h 612"/>
              <a:gd name="T12" fmla="*/ 331 w 796"/>
              <a:gd name="T13" fmla="*/ 576 h 612"/>
              <a:gd name="T14" fmla="*/ 0 w 796"/>
              <a:gd name="T15" fmla="*/ 534 h 612"/>
              <a:gd name="T16" fmla="*/ 80 w 796"/>
              <a:gd name="T17" fmla="*/ 0 h 612"/>
              <a:gd name="T18" fmla="*/ 80 w 796"/>
              <a:gd name="T19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6" h="612">
                <a:moveTo>
                  <a:pt x="80" y="0"/>
                </a:moveTo>
                <a:lnTo>
                  <a:pt x="591" y="57"/>
                </a:lnTo>
                <a:lnTo>
                  <a:pt x="796" y="74"/>
                </a:lnTo>
                <a:lnTo>
                  <a:pt x="789" y="207"/>
                </a:lnTo>
                <a:lnTo>
                  <a:pt x="760" y="612"/>
                </a:lnTo>
                <a:lnTo>
                  <a:pt x="656" y="605"/>
                </a:lnTo>
                <a:lnTo>
                  <a:pt x="331" y="576"/>
                </a:lnTo>
                <a:lnTo>
                  <a:pt x="0" y="534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solidFill>
            <a:srgbClr val="8ABA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Freeform 1125"/>
          <p:cNvSpPr>
            <a:spLocks/>
          </p:cNvSpPr>
          <p:nvPr/>
        </p:nvSpPr>
        <p:spPr bwMode="auto">
          <a:xfrm>
            <a:off x="2776182" y="4299342"/>
            <a:ext cx="772968" cy="776412"/>
          </a:xfrm>
          <a:custGeom>
            <a:avLst/>
            <a:gdLst>
              <a:gd name="T0" fmla="*/ 97 w 768"/>
              <a:gd name="T1" fmla="*/ 764 h 764"/>
              <a:gd name="T2" fmla="*/ 106 w 768"/>
              <a:gd name="T3" fmla="*/ 707 h 764"/>
              <a:gd name="T4" fmla="*/ 298 w 768"/>
              <a:gd name="T5" fmla="*/ 732 h 764"/>
              <a:gd name="T6" fmla="*/ 290 w 768"/>
              <a:gd name="T7" fmla="*/ 704 h 764"/>
              <a:gd name="T8" fmla="*/ 705 w 768"/>
              <a:gd name="T9" fmla="*/ 742 h 764"/>
              <a:gd name="T10" fmla="*/ 768 w 768"/>
              <a:gd name="T11" fmla="*/ 71 h 764"/>
              <a:gd name="T12" fmla="*/ 443 w 768"/>
              <a:gd name="T13" fmla="*/ 42 h 764"/>
              <a:gd name="T14" fmla="*/ 112 w 768"/>
              <a:gd name="T15" fmla="*/ 0 h 764"/>
              <a:gd name="T16" fmla="*/ 0 w 768"/>
              <a:gd name="T17" fmla="*/ 751 h 764"/>
              <a:gd name="T18" fmla="*/ 97 w 768"/>
              <a:gd name="T19" fmla="*/ 764 h 764"/>
              <a:gd name="T20" fmla="*/ 97 w 768"/>
              <a:gd name="T21" fmla="*/ 76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8" h="764">
                <a:moveTo>
                  <a:pt x="97" y="764"/>
                </a:moveTo>
                <a:lnTo>
                  <a:pt x="106" y="707"/>
                </a:lnTo>
                <a:lnTo>
                  <a:pt x="298" y="732"/>
                </a:lnTo>
                <a:lnTo>
                  <a:pt x="290" y="704"/>
                </a:lnTo>
                <a:lnTo>
                  <a:pt x="705" y="742"/>
                </a:lnTo>
                <a:lnTo>
                  <a:pt x="768" y="71"/>
                </a:lnTo>
                <a:lnTo>
                  <a:pt x="443" y="42"/>
                </a:lnTo>
                <a:lnTo>
                  <a:pt x="112" y="0"/>
                </a:lnTo>
                <a:lnTo>
                  <a:pt x="0" y="751"/>
                </a:lnTo>
                <a:lnTo>
                  <a:pt x="97" y="764"/>
                </a:lnTo>
                <a:lnTo>
                  <a:pt x="97" y="764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Freeform 1126"/>
          <p:cNvSpPr>
            <a:spLocks/>
          </p:cNvSpPr>
          <p:nvPr/>
        </p:nvSpPr>
        <p:spPr bwMode="auto">
          <a:xfrm>
            <a:off x="3070564" y="4440508"/>
            <a:ext cx="1530445" cy="1465025"/>
          </a:xfrm>
          <a:custGeom>
            <a:avLst/>
            <a:gdLst>
              <a:gd name="T0" fmla="*/ 0 w 1527"/>
              <a:gd name="T1" fmla="*/ 563 h 1439"/>
              <a:gd name="T2" fmla="*/ 415 w 1527"/>
              <a:gd name="T3" fmla="*/ 601 h 1439"/>
              <a:gd name="T4" fmla="*/ 472 w 1527"/>
              <a:gd name="T5" fmla="*/ 0 h 1439"/>
              <a:gd name="T6" fmla="*/ 803 w 1527"/>
              <a:gd name="T7" fmla="*/ 19 h 1439"/>
              <a:gd name="T8" fmla="*/ 791 w 1527"/>
              <a:gd name="T9" fmla="*/ 277 h 1439"/>
              <a:gd name="T10" fmla="*/ 824 w 1527"/>
              <a:gd name="T11" fmla="*/ 304 h 1439"/>
              <a:gd name="T12" fmla="*/ 854 w 1527"/>
              <a:gd name="T13" fmla="*/ 304 h 1439"/>
              <a:gd name="T14" fmla="*/ 879 w 1527"/>
              <a:gd name="T15" fmla="*/ 329 h 1439"/>
              <a:gd name="T16" fmla="*/ 928 w 1527"/>
              <a:gd name="T17" fmla="*/ 340 h 1439"/>
              <a:gd name="T18" fmla="*/ 1029 w 1527"/>
              <a:gd name="T19" fmla="*/ 384 h 1439"/>
              <a:gd name="T20" fmla="*/ 1046 w 1527"/>
              <a:gd name="T21" fmla="*/ 365 h 1439"/>
              <a:gd name="T22" fmla="*/ 1111 w 1527"/>
              <a:gd name="T23" fmla="*/ 403 h 1439"/>
              <a:gd name="T24" fmla="*/ 1196 w 1527"/>
              <a:gd name="T25" fmla="*/ 401 h 1439"/>
              <a:gd name="T26" fmla="*/ 1255 w 1527"/>
              <a:gd name="T27" fmla="*/ 384 h 1439"/>
              <a:gd name="T28" fmla="*/ 1337 w 1527"/>
              <a:gd name="T29" fmla="*/ 369 h 1439"/>
              <a:gd name="T30" fmla="*/ 1411 w 1527"/>
              <a:gd name="T31" fmla="*/ 409 h 1439"/>
              <a:gd name="T32" fmla="*/ 1423 w 1527"/>
              <a:gd name="T33" fmla="*/ 422 h 1439"/>
              <a:gd name="T34" fmla="*/ 1463 w 1527"/>
              <a:gd name="T35" fmla="*/ 422 h 1439"/>
              <a:gd name="T36" fmla="*/ 1470 w 1527"/>
              <a:gd name="T37" fmla="*/ 635 h 1439"/>
              <a:gd name="T38" fmla="*/ 1527 w 1527"/>
              <a:gd name="T39" fmla="*/ 739 h 1439"/>
              <a:gd name="T40" fmla="*/ 1506 w 1527"/>
              <a:gd name="T41" fmla="*/ 821 h 1439"/>
              <a:gd name="T42" fmla="*/ 1510 w 1527"/>
              <a:gd name="T43" fmla="*/ 889 h 1439"/>
              <a:gd name="T44" fmla="*/ 1485 w 1527"/>
              <a:gd name="T45" fmla="*/ 924 h 1439"/>
              <a:gd name="T46" fmla="*/ 1495 w 1527"/>
              <a:gd name="T47" fmla="*/ 935 h 1439"/>
              <a:gd name="T48" fmla="*/ 1432 w 1527"/>
              <a:gd name="T49" fmla="*/ 954 h 1439"/>
              <a:gd name="T50" fmla="*/ 1383 w 1527"/>
              <a:gd name="T51" fmla="*/ 960 h 1439"/>
              <a:gd name="T52" fmla="*/ 1392 w 1527"/>
              <a:gd name="T53" fmla="*/ 924 h 1439"/>
              <a:gd name="T54" fmla="*/ 1366 w 1527"/>
              <a:gd name="T55" fmla="*/ 945 h 1439"/>
              <a:gd name="T56" fmla="*/ 1367 w 1527"/>
              <a:gd name="T57" fmla="*/ 986 h 1439"/>
              <a:gd name="T58" fmla="*/ 1333 w 1527"/>
              <a:gd name="T59" fmla="*/ 1030 h 1439"/>
              <a:gd name="T60" fmla="*/ 1153 w 1527"/>
              <a:gd name="T61" fmla="*/ 1121 h 1439"/>
              <a:gd name="T62" fmla="*/ 1096 w 1527"/>
              <a:gd name="T63" fmla="*/ 1180 h 1439"/>
              <a:gd name="T64" fmla="*/ 1042 w 1527"/>
              <a:gd name="T65" fmla="*/ 1308 h 1439"/>
              <a:gd name="T66" fmla="*/ 1086 w 1527"/>
              <a:gd name="T67" fmla="*/ 1439 h 1439"/>
              <a:gd name="T68" fmla="*/ 1044 w 1527"/>
              <a:gd name="T69" fmla="*/ 1439 h 1439"/>
              <a:gd name="T70" fmla="*/ 848 w 1527"/>
              <a:gd name="T71" fmla="*/ 1370 h 1439"/>
              <a:gd name="T72" fmla="*/ 827 w 1527"/>
              <a:gd name="T73" fmla="*/ 1313 h 1439"/>
              <a:gd name="T74" fmla="*/ 807 w 1527"/>
              <a:gd name="T75" fmla="*/ 1289 h 1439"/>
              <a:gd name="T76" fmla="*/ 801 w 1527"/>
              <a:gd name="T77" fmla="*/ 1213 h 1439"/>
              <a:gd name="T78" fmla="*/ 763 w 1527"/>
              <a:gd name="T79" fmla="*/ 1186 h 1439"/>
              <a:gd name="T80" fmla="*/ 658 w 1527"/>
              <a:gd name="T81" fmla="*/ 984 h 1439"/>
              <a:gd name="T82" fmla="*/ 607 w 1527"/>
              <a:gd name="T83" fmla="*/ 946 h 1439"/>
              <a:gd name="T84" fmla="*/ 592 w 1527"/>
              <a:gd name="T85" fmla="*/ 914 h 1439"/>
              <a:gd name="T86" fmla="*/ 438 w 1527"/>
              <a:gd name="T87" fmla="*/ 907 h 1439"/>
              <a:gd name="T88" fmla="*/ 356 w 1527"/>
              <a:gd name="T89" fmla="*/ 1002 h 1439"/>
              <a:gd name="T90" fmla="*/ 217 w 1527"/>
              <a:gd name="T91" fmla="*/ 903 h 1439"/>
              <a:gd name="T92" fmla="*/ 175 w 1527"/>
              <a:gd name="T93" fmla="*/ 766 h 1439"/>
              <a:gd name="T94" fmla="*/ 42 w 1527"/>
              <a:gd name="T95" fmla="*/ 639 h 1439"/>
              <a:gd name="T96" fmla="*/ 27 w 1527"/>
              <a:gd name="T97" fmla="*/ 597 h 1439"/>
              <a:gd name="T98" fmla="*/ 8 w 1527"/>
              <a:gd name="T99" fmla="*/ 591 h 1439"/>
              <a:gd name="T100" fmla="*/ 0 w 1527"/>
              <a:gd name="T101" fmla="*/ 563 h 1439"/>
              <a:gd name="T102" fmla="*/ 0 w 1527"/>
              <a:gd name="T103" fmla="*/ 563 h 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7" h="1439">
                <a:moveTo>
                  <a:pt x="0" y="563"/>
                </a:moveTo>
                <a:lnTo>
                  <a:pt x="415" y="601"/>
                </a:lnTo>
                <a:lnTo>
                  <a:pt x="472" y="0"/>
                </a:lnTo>
                <a:lnTo>
                  <a:pt x="803" y="19"/>
                </a:lnTo>
                <a:lnTo>
                  <a:pt x="791" y="277"/>
                </a:lnTo>
                <a:lnTo>
                  <a:pt x="824" y="304"/>
                </a:lnTo>
                <a:lnTo>
                  <a:pt x="854" y="304"/>
                </a:lnTo>
                <a:lnTo>
                  <a:pt x="879" y="329"/>
                </a:lnTo>
                <a:lnTo>
                  <a:pt x="928" y="340"/>
                </a:lnTo>
                <a:lnTo>
                  <a:pt x="1029" y="384"/>
                </a:lnTo>
                <a:lnTo>
                  <a:pt x="1046" y="365"/>
                </a:lnTo>
                <a:lnTo>
                  <a:pt x="1111" y="403"/>
                </a:lnTo>
                <a:lnTo>
                  <a:pt x="1196" y="401"/>
                </a:lnTo>
                <a:lnTo>
                  <a:pt x="1255" y="384"/>
                </a:lnTo>
                <a:lnTo>
                  <a:pt x="1337" y="369"/>
                </a:lnTo>
                <a:lnTo>
                  <a:pt x="1411" y="409"/>
                </a:lnTo>
                <a:lnTo>
                  <a:pt x="1423" y="422"/>
                </a:lnTo>
                <a:lnTo>
                  <a:pt x="1463" y="422"/>
                </a:lnTo>
                <a:lnTo>
                  <a:pt x="1470" y="635"/>
                </a:lnTo>
                <a:lnTo>
                  <a:pt x="1527" y="739"/>
                </a:lnTo>
                <a:lnTo>
                  <a:pt x="1506" y="821"/>
                </a:lnTo>
                <a:lnTo>
                  <a:pt x="1510" y="889"/>
                </a:lnTo>
                <a:lnTo>
                  <a:pt x="1485" y="924"/>
                </a:lnTo>
                <a:lnTo>
                  <a:pt x="1495" y="935"/>
                </a:lnTo>
                <a:lnTo>
                  <a:pt x="1432" y="954"/>
                </a:lnTo>
                <a:lnTo>
                  <a:pt x="1383" y="960"/>
                </a:lnTo>
                <a:lnTo>
                  <a:pt x="1392" y="924"/>
                </a:lnTo>
                <a:lnTo>
                  <a:pt x="1366" y="945"/>
                </a:lnTo>
                <a:lnTo>
                  <a:pt x="1367" y="986"/>
                </a:lnTo>
                <a:lnTo>
                  <a:pt x="1333" y="1030"/>
                </a:lnTo>
                <a:lnTo>
                  <a:pt x="1153" y="1121"/>
                </a:lnTo>
                <a:lnTo>
                  <a:pt x="1096" y="1180"/>
                </a:lnTo>
                <a:lnTo>
                  <a:pt x="1042" y="1308"/>
                </a:lnTo>
                <a:lnTo>
                  <a:pt x="1086" y="1439"/>
                </a:lnTo>
                <a:lnTo>
                  <a:pt x="1044" y="1439"/>
                </a:lnTo>
                <a:lnTo>
                  <a:pt x="848" y="1370"/>
                </a:lnTo>
                <a:lnTo>
                  <a:pt x="827" y="1313"/>
                </a:lnTo>
                <a:lnTo>
                  <a:pt x="807" y="1289"/>
                </a:lnTo>
                <a:lnTo>
                  <a:pt x="801" y="1213"/>
                </a:lnTo>
                <a:lnTo>
                  <a:pt x="763" y="1186"/>
                </a:lnTo>
                <a:lnTo>
                  <a:pt x="658" y="984"/>
                </a:lnTo>
                <a:lnTo>
                  <a:pt x="607" y="946"/>
                </a:lnTo>
                <a:lnTo>
                  <a:pt x="592" y="914"/>
                </a:lnTo>
                <a:lnTo>
                  <a:pt x="438" y="907"/>
                </a:lnTo>
                <a:lnTo>
                  <a:pt x="356" y="1002"/>
                </a:lnTo>
                <a:lnTo>
                  <a:pt x="217" y="903"/>
                </a:lnTo>
                <a:lnTo>
                  <a:pt x="175" y="766"/>
                </a:lnTo>
                <a:lnTo>
                  <a:pt x="42" y="639"/>
                </a:lnTo>
                <a:lnTo>
                  <a:pt x="27" y="597"/>
                </a:lnTo>
                <a:lnTo>
                  <a:pt x="8" y="591"/>
                </a:lnTo>
                <a:lnTo>
                  <a:pt x="0" y="563"/>
                </a:lnTo>
                <a:lnTo>
                  <a:pt x="0" y="563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Freeform 1127"/>
          <p:cNvSpPr>
            <a:spLocks/>
          </p:cNvSpPr>
          <p:nvPr/>
        </p:nvSpPr>
        <p:spPr bwMode="auto">
          <a:xfrm>
            <a:off x="3545708" y="2727580"/>
            <a:ext cx="724766" cy="445878"/>
          </a:xfrm>
          <a:custGeom>
            <a:avLst/>
            <a:gdLst>
              <a:gd name="T0" fmla="*/ 38 w 718"/>
              <a:gd name="T1" fmla="*/ 0 h 441"/>
              <a:gd name="T2" fmla="*/ 663 w 718"/>
              <a:gd name="T3" fmla="*/ 32 h 441"/>
              <a:gd name="T4" fmla="*/ 667 w 718"/>
              <a:gd name="T5" fmla="*/ 142 h 441"/>
              <a:gd name="T6" fmla="*/ 696 w 718"/>
              <a:gd name="T7" fmla="*/ 234 h 441"/>
              <a:gd name="T8" fmla="*/ 699 w 718"/>
              <a:gd name="T9" fmla="*/ 348 h 441"/>
              <a:gd name="T10" fmla="*/ 718 w 718"/>
              <a:gd name="T11" fmla="*/ 441 h 441"/>
              <a:gd name="T12" fmla="*/ 340 w 718"/>
              <a:gd name="T13" fmla="*/ 429 h 441"/>
              <a:gd name="T14" fmla="*/ 0 w 718"/>
              <a:gd name="T15" fmla="*/ 405 h 441"/>
              <a:gd name="T16" fmla="*/ 38 w 718"/>
              <a:gd name="T17" fmla="*/ 0 h 441"/>
              <a:gd name="T18" fmla="*/ 38 w 718"/>
              <a:gd name="T19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8" h="441">
                <a:moveTo>
                  <a:pt x="38" y="0"/>
                </a:moveTo>
                <a:lnTo>
                  <a:pt x="663" y="32"/>
                </a:lnTo>
                <a:lnTo>
                  <a:pt x="667" y="142"/>
                </a:lnTo>
                <a:lnTo>
                  <a:pt x="696" y="234"/>
                </a:lnTo>
                <a:lnTo>
                  <a:pt x="699" y="348"/>
                </a:lnTo>
                <a:lnTo>
                  <a:pt x="718" y="441"/>
                </a:lnTo>
                <a:lnTo>
                  <a:pt x="340" y="429"/>
                </a:lnTo>
                <a:lnTo>
                  <a:pt x="0" y="405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Freeform 1128"/>
          <p:cNvSpPr>
            <a:spLocks/>
          </p:cNvSpPr>
          <p:nvPr/>
        </p:nvSpPr>
        <p:spPr bwMode="auto">
          <a:xfrm>
            <a:off x="3507834" y="3137305"/>
            <a:ext cx="772969" cy="509574"/>
          </a:xfrm>
          <a:custGeom>
            <a:avLst/>
            <a:gdLst>
              <a:gd name="T0" fmla="*/ 38 w 768"/>
              <a:gd name="T1" fmla="*/ 0 h 502"/>
              <a:gd name="T2" fmla="*/ 378 w 768"/>
              <a:gd name="T3" fmla="*/ 24 h 502"/>
              <a:gd name="T4" fmla="*/ 756 w 768"/>
              <a:gd name="T5" fmla="*/ 36 h 502"/>
              <a:gd name="T6" fmla="*/ 732 w 768"/>
              <a:gd name="T7" fmla="*/ 83 h 502"/>
              <a:gd name="T8" fmla="*/ 768 w 768"/>
              <a:gd name="T9" fmla="*/ 118 h 502"/>
              <a:gd name="T10" fmla="*/ 766 w 768"/>
              <a:gd name="T11" fmla="*/ 365 h 502"/>
              <a:gd name="T12" fmla="*/ 751 w 768"/>
              <a:gd name="T13" fmla="*/ 363 h 502"/>
              <a:gd name="T14" fmla="*/ 753 w 768"/>
              <a:gd name="T15" fmla="*/ 395 h 502"/>
              <a:gd name="T16" fmla="*/ 764 w 768"/>
              <a:gd name="T17" fmla="*/ 420 h 502"/>
              <a:gd name="T18" fmla="*/ 756 w 768"/>
              <a:gd name="T19" fmla="*/ 443 h 502"/>
              <a:gd name="T20" fmla="*/ 764 w 768"/>
              <a:gd name="T21" fmla="*/ 502 h 502"/>
              <a:gd name="T22" fmla="*/ 747 w 768"/>
              <a:gd name="T23" fmla="*/ 496 h 502"/>
              <a:gd name="T24" fmla="*/ 728 w 768"/>
              <a:gd name="T25" fmla="*/ 473 h 502"/>
              <a:gd name="T26" fmla="*/ 659 w 768"/>
              <a:gd name="T27" fmla="*/ 450 h 502"/>
              <a:gd name="T28" fmla="*/ 593 w 768"/>
              <a:gd name="T29" fmla="*/ 454 h 502"/>
              <a:gd name="T30" fmla="*/ 555 w 768"/>
              <a:gd name="T31" fmla="*/ 426 h 502"/>
              <a:gd name="T32" fmla="*/ 0 w 768"/>
              <a:gd name="T33" fmla="*/ 393 h 502"/>
              <a:gd name="T34" fmla="*/ 38 w 768"/>
              <a:gd name="T35" fmla="*/ 0 h 502"/>
              <a:gd name="T36" fmla="*/ 38 w 768"/>
              <a:gd name="T3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8" h="502">
                <a:moveTo>
                  <a:pt x="38" y="0"/>
                </a:moveTo>
                <a:lnTo>
                  <a:pt x="378" y="24"/>
                </a:lnTo>
                <a:lnTo>
                  <a:pt x="756" y="36"/>
                </a:lnTo>
                <a:lnTo>
                  <a:pt x="732" y="83"/>
                </a:lnTo>
                <a:lnTo>
                  <a:pt x="768" y="118"/>
                </a:lnTo>
                <a:lnTo>
                  <a:pt x="766" y="365"/>
                </a:lnTo>
                <a:lnTo>
                  <a:pt x="751" y="363"/>
                </a:lnTo>
                <a:lnTo>
                  <a:pt x="753" y="395"/>
                </a:lnTo>
                <a:lnTo>
                  <a:pt x="764" y="420"/>
                </a:lnTo>
                <a:lnTo>
                  <a:pt x="756" y="443"/>
                </a:lnTo>
                <a:lnTo>
                  <a:pt x="764" y="502"/>
                </a:lnTo>
                <a:lnTo>
                  <a:pt x="747" y="496"/>
                </a:lnTo>
                <a:lnTo>
                  <a:pt x="728" y="473"/>
                </a:lnTo>
                <a:lnTo>
                  <a:pt x="659" y="450"/>
                </a:lnTo>
                <a:lnTo>
                  <a:pt x="593" y="454"/>
                </a:lnTo>
                <a:lnTo>
                  <a:pt x="555" y="426"/>
                </a:lnTo>
                <a:lnTo>
                  <a:pt x="0" y="393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Freeform 1129"/>
          <p:cNvSpPr>
            <a:spLocks/>
          </p:cNvSpPr>
          <p:nvPr/>
        </p:nvSpPr>
        <p:spPr bwMode="auto">
          <a:xfrm>
            <a:off x="3485455" y="3538424"/>
            <a:ext cx="903805" cy="449320"/>
          </a:xfrm>
          <a:custGeom>
            <a:avLst/>
            <a:gdLst>
              <a:gd name="T0" fmla="*/ 25 w 901"/>
              <a:gd name="T1" fmla="*/ 0 h 439"/>
              <a:gd name="T2" fmla="*/ 580 w 901"/>
              <a:gd name="T3" fmla="*/ 33 h 439"/>
              <a:gd name="T4" fmla="*/ 618 w 901"/>
              <a:gd name="T5" fmla="*/ 61 h 439"/>
              <a:gd name="T6" fmla="*/ 684 w 901"/>
              <a:gd name="T7" fmla="*/ 57 h 439"/>
              <a:gd name="T8" fmla="*/ 753 w 901"/>
              <a:gd name="T9" fmla="*/ 80 h 439"/>
              <a:gd name="T10" fmla="*/ 772 w 901"/>
              <a:gd name="T11" fmla="*/ 103 h 439"/>
              <a:gd name="T12" fmla="*/ 789 w 901"/>
              <a:gd name="T13" fmla="*/ 109 h 439"/>
              <a:gd name="T14" fmla="*/ 819 w 901"/>
              <a:gd name="T15" fmla="*/ 192 h 439"/>
              <a:gd name="T16" fmla="*/ 819 w 901"/>
              <a:gd name="T17" fmla="*/ 217 h 439"/>
              <a:gd name="T18" fmla="*/ 840 w 901"/>
              <a:gd name="T19" fmla="*/ 257 h 439"/>
              <a:gd name="T20" fmla="*/ 850 w 901"/>
              <a:gd name="T21" fmla="*/ 320 h 439"/>
              <a:gd name="T22" fmla="*/ 844 w 901"/>
              <a:gd name="T23" fmla="*/ 339 h 439"/>
              <a:gd name="T24" fmla="*/ 857 w 901"/>
              <a:gd name="T25" fmla="*/ 359 h 439"/>
              <a:gd name="T26" fmla="*/ 901 w 901"/>
              <a:gd name="T27" fmla="*/ 439 h 439"/>
              <a:gd name="T28" fmla="*/ 500 w 901"/>
              <a:gd name="T29" fmla="*/ 435 h 439"/>
              <a:gd name="T30" fmla="*/ 198 w 901"/>
              <a:gd name="T31" fmla="*/ 418 h 439"/>
              <a:gd name="T32" fmla="*/ 205 w 901"/>
              <a:gd name="T33" fmla="*/ 285 h 439"/>
              <a:gd name="T34" fmla="*/ 0 w 901"/>
              <a:gd name="T35" fmla="*/ 268 h 439"/>
              <a:gd name="T36" fmla="*/ 25 w 901"/>
              <a:gd name="T37" fmla="*/ 0 h 439"/>
              <a:gd name="T38" fmla="*/ 25 w 901"/>
              <a:gd name="T39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1" h="439">
                <a:moveTo>
                  <a:pt x="25" y="0"/>
                </a:moveTo>
                <a:lnTo>
                  <a:pt x="580" y="33"/>
                </a:lnTo>
                <a:lnTo>
                  <a:pt x="618" y="61"/>
                </a:lnTo>
                <a:lnTo>
                  <a:pt x="684" y="57"/>
                </a:lnTo>
                <a:lnTo>
                  <a:pt x="753" y="80"/>
                </a:lnTo>
                <a:lnTo>
                  <a:pt x="772" y="103"/>
                </a:lnTo>
                <a:lnTo>
                  <a:pt x="789" y="109"/>
                </a:lnTo>
                <a:lnTo>
                  <a:pt x="819" y="192"/>
                </a:lnTo>
                <a:lnTo>
                  <a:pt x="819" y="217"/>
                </a:lnTo>
                <a:lnTo>
                  <a:pt x="840" y="257"/>
                </a:lnTo>
                <a:lnTo>
                  <a:pt x="850" y="320"/>
                </a:lnTo>
                <a:lnTo>
                  <a:pt x="844" y="339"/>
                </a:lnTo>
                <a:lnTo>
                  <a:pt x="857" y="359"/>
                </a:lnTo>
                <a:lnTo>
                  <a:pt x="901" y="439"/>
                </a:lnTo>
                <a:lnTo>
                  <a:pt x="500" y="435"/>
                </a:lnTo>
                <a:lnTo>
                  <a:pt x="198" y="418"/>
                </a:lnTo>
                <a:lnTo>
                  <a:pt x="205" y="285"/>
                </a:lnTo>
                <a:lnTo>
                  <a:pt x="0" y="268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Freeform 1130"/>
          <p:cNvSpPr>
            <a:spLocks/>
          </p:cNvSpPr>
          <p:nvPr/>
        </p:nvSpPr>
        <p:spPr bwMode="auto">
          <a:xfrm>
            <a:off x="3657608" y="3967085"/>
            <a:ext cx="812564" cy="432106"/>
          </a:xfrm>
          <a:custGeom>
            <a:avLst/>
            <a:gdLst>
              <a:gd name="T0" fmla="*/ 29 w 812"/>
              <a:gd name="T1" fmla="*/ 0 h 426"/>
              <a:gd name="T2" fmla="*/ 331 w 812"/>
              <a:gd name="T3" fmla="*/ 17 h 426"/>
              <a:gd name="T4" fmla="*/ 732 w 812"/>
              <a:gd name="T5" fmla="*/ 21 h 426"/>
              <a:gd name="T6" fmla="*/ 755 w 812"/>
              <a:gd name="T7" fmla="*/ 40 h 426"/>
              <a:gd name="T8" fmla="*/ 766 w 812"/>
              <a:gd name="T9" fmla="*/ 36 h 426"/>
              <a:gd name="T10" fmla="*/ 782 w 812"/>
              <a:gd name="T11" fmla="*/ 57 h 426"/>
              <a:gd name="T12" fmla="*/ 768 w 812"/>
              <a:gd name="T13" fmla="*/ 57 h 426"/>
              <a:gd name="T14" fmla="*/ 755 w 812"/>
              <a:gd name="T15" fmla="*/ 86 h 426"/>
              <a:gd name="T16" fmla="*/ 787 w 812"/>
              <a:gd name="T17" fmla="*/ 132 h 426"/>
              <a:gd name="T18" fmla="*/ 812 w 812"/>
              <a:gd name="T19" fmla="*/ 137 h 426"/>
              <a:gd name="T20" fmla="*/ 808 w 812"/>
              <a:gd name="T21" fmla="*/ 424 h 426"/>
              <a:gd name="T22" fmla="*/ 464 w 812"/>
              <a:gd name="T23" fmla="*/ 426 h 426"/>
              <a:gd name="T24" fmla="*/ 0 w 812"/>
              <a:gd name="T25" fmla="*/ 405 h 426"/>
              <a:gd name="T26" fmla="*/ 29 w 812"/>
              <a:gd name="T27" fmla="*/ 0 h 426"/>
              <a:gd name="T28" fmla="*/ 29 w 812"/>
              <a:gd name="T2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2" h="426">
                <a:moveTo>
                  <a:pt x="29" y="0"/>
                </a:moveTo>
                <a:lnTo>
                  <a:pt x="331" y="17"/>
                </a:lnTo>
                <a:lnTo>
                  <a:pt x="732" y="21"/>
                </a:lnTo>
                <a:lnTo>
                  <a:pt x="755" y="40"/>
                </a:lnTo>
                <a:lnTo>
                  <a:pt x="766" y="36"/>
                </a:lnTo>
                <a:lnTo>
                  <a:pt x="782" y="57"/>
                </a:lnTo>
                <a:lnTo>
                  <a:pt x="768" y="57"/>
                </a:lnTo>
                <a:lnTo>
                  <a:pt x="755" y="86"/>
                </a:lnTo>
                <a:lnTo>
                  <a:pt x="787" y="132"/>
                </a:lnTo>
                <a:lnTo>
                  <a:pt x="812" y="137"/>
                </a:lnTo>
                <a:lnTo>
                  <a:pt x="808" y="424"/>
                </a:lnTo>
                <a:lnTo>
                  <a:pt x="464" y="426"/>
                </a:lnTo>
                <a:lnTo>
                  <a:pt x="0" y="405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DFA39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Freeform 1131"/>
          <p:cNvSpPr>
            <a:spLocks/>
          </p:cNvSpPr>
          <p:nvPr/>
        </p:nvSpPr>
        <p:spPr bwMode="auto">
          <a:xfrm>
            <a:off x="3542265" y="4373367"/>
            <a:ext cx="946844" cy="483752"/>
          </a:xfrm>
          <a:custGeom>
            <a:avLst/>
            <a:gdLst>
              <a:gd name="T0" fmla="*/ 6 w 943"/>
              <a:gd name="T1" fmla="*/ 0 h 479"/>
              <a:gd name="T2" fmla="*/ 110 w 943"/>
              <a:gd name="T3" fmla="*/ 7 h 479"/>
              <a:gd name="T4" fmla="*/ 574 w 943"/>
              <a:gd name="T5" fmla="*/ 28 h 479"/>
              <a:gd name="T6" fmla="*/ 918 w 943"/>
              <a:gd name="T7" fmla="*/ 26 h 479"/>
              <a:gd name="T8" fmla="*/ 922 w 943"/>
              <a:gd name="T9" fmla="*/ 97 h 479"/>
              <a:gd name="T10" fmla="*/ 943 w 943"/>
              <a:gd name="T11" fmla="*/ 247 h 479"/>
              <a:gd name="T12" fmla="*/ 939 w 943"/>
              <a:gd name="T13" fmla="*/ 479 h 479"/>
              <a:gd name="T14" fmla="*/ 865 w 943"/>
              <a:gd name="T15" fmla="*/ 439 h 479"/>
              <a:gd name="T16" fmla="*/ 783 w 943"/>
              <a:gd name="T17" fmla="*/ 454 h 479"/>
              <a:gd name="T18" fmla="*/ 724 w 943"/>
              <a:gd name="T19" fmla="*/ 471 h 479"/>
              <a:gd name="T20" fmla="*/ 639 w 943"/>
              <a:gd name="T21" fmla="*/ 473 h 479"/>
              <a:gd name="T22" fmla="*/ 574 w 943"/>
              <a:gd name="T23" fmla="*/ 435 h 479"/>
              <a:gd name="T24" fmla="*/ 557 w 943"/>
              <a:gd name="T25" fmla="*/ 454 h 479"/>
              <a:gd name="T26" fmla="*/ 456 w 943"/>
              <a:gd name="T27" fmla="*/ 410 h 479"/>
              <a:gd name="T28" fmla="*/ 407 w 943"/>
              <a:gd name="T29" fmla="*/ 399 h 479"/>
              <a:gd name="T30" fmla="*/ 382 w 943"/>
              <a:gd name="T31" fmla="*/ 376 h 479"/>
              <a:gd name="T32" fmla="*/ 352 w 943"/>
              <a:gd name="T33" fmla="*/ 374 h 479"/>
              <a:gd name="T34" fmla="*/ 319 w 943"/>
              <a:gd name="T35" fmla="*/ 347 h 479"/>
              <a:gd name="T36" fmla="*/ 331 w 943"/>
              <a:gd name="T37" fmla="*/ 89 h 479"/>
              <a:gd name="T38" fmla="*/ 0 w 943"/>
              <a:gd name="T39" fmla="*/ 70 h 479"/>
              <a:gd name="T40" fmla="*/ 6 w 943"/>
              <a:gd name="T41" fmla="*/ 0 h 479"/>
              <a:gd name="T42" fmla="*/ 6 w 943"/>
              <a:gd name="T4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3" h="479">
                <a:moveTo>
                  <a:pt x="6" y="0"/>
                </a:moveTo>
                <a:lnTo>
                  <a:pt x="110" y="7"/>
                </a:lnTo>
                <a:lnTo>
                  <a:pt x="574" y="28"/>
                </a:lnTo>
                <a:lnTo>
                  <a:pt x="918" y="26"/>
                </a:lnTo>
                <a:lnTo>
                  <a:pt x="922" y="97"/>
                </a:lnTo>
                <a:lnTo>
                  <a:pt x="943" y="247"/>
                </a:lnTo>
                <a:lnTo>
                  <a:pt x="939" y="479"/>
                </a:lnTo>
                <a:lnTo>
                  <a:pt x="865" y="439"/>
                </a:lnTo>
                <a:lnTo>
                  <a:pt x="783" y="454"/>
                </a:lnTo>
                <a:lnTo>
                  <a:pt x="724" y="471"/>
                </a:lnTo>
                <a:lnTo>
                  <a:pt x="639" y="473"/>
                </a:lnTo>
                <a:lnTo>
                  <a:pt x="574" y="435"/>
                </a:lnTo>
                <a:lnTo>
                  <a:pt x="557" y="454"/>
                </a:lnTo>
                <a:lnTo>
                  <a:pt x="456" y="410"/>
                </a:lnTo>
                <a:lnTo>
                  <a:pt x="407" y="399"/>
                </a:lnTo>
                <a:lnTo>
                  <a:pt x="382" y="376"/>
                </a:lnTo>
                <a:lnTo>
                  <a:pt x="352" y="374"/>
                </a:lnTo>
                <a:lnTo>
                  <a:pt x="319" y="347"/>
                </a:lnTo>
                <a:lnTo>
                  <a:pt x="331" y="89"/>
                </a:lnTo>
                <a:lnTo>
                  <a:pt x="0" y="7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Freeform 1132"/>
          <p:cNvSpPr>
            <a:spLocks/>
          </p:cNvSpPr>
          <p:nvPr/>
        </p:nvSpPr>
        <p:spPr bwMode="auto">
          <a:xfrm>
            <a:off x="4213663" y="2724137"/>
            <a:ext cx="716158" cy="790185"/>
          </a:xfrm>
          <a:custGeom>
            <a:avLst/>
            <a:gdLst>
              <a:gd name="T0" fmla="*/ 4 w 711"/>
              <a:gd name="T1" fmla="*/ 146 h 774"/>
              <a:gd name="T2" fmla="*/ 33 w 711"/>
              <a:gd name="T3" fmla="*/ 238 h 774"/>
              <a:gd name="T4" fmla="*/ 36 w 711"/>
              <a:gd name="T5" fmla="*/ 352 h 774"/>
              <a:gd name="T6" fmla="*/ 55 w 711"/>
              <a:gd name="T7" fmla="*/ 445 h 774"/>
              <a:gd name="T8" fmla="*/ 31 w 711"/>
              <a:gd name="T9" fmla="*/ 492 h 774"/>
              <a:gd name="T10" fmla="*/ 67 w 711"/>
              <a:gd name="T11" fmla="*/ 527 h 774"/>
              <a:gd name="T12" fmla="*/ 65 w 711"/>
              <a:gd name="T13" fmla="*/ 774 h 774"/>
              <a:gd name="T14" fmla="*/ 584 w 711"/>
              <a:gd name="T15" fmla="*/ 764 h 774"/>
              <a:gd name="T16" fmla="*/ 576 w 711"/>
              <a:gd name="T17" fmla="*/ 715 h 774"/>
              <a:gd name="T18" fmla="*/ 519 w 711"/>
              <a:gd name="T19" fmla="*/ 673 h 774"/>
              <a:gd name="T20" fmla="*/ 493 w 711"/>
              <a:gd name="T21" fmla="*/ 643 h 774"/>
              <a:gd name="T22" fmla="*/ 422 w 711"/>
              <a:gd name="T23" fmla="*/ 599 h 774"/>
              <a:gd name="T24" fmla="*/ 424 w 711"/>
              <a:gd name="T25" fmla="*/ 529 h 774"/>
              <a:gd name="T26" fmla="*/ 409 w 711"/>
              <a:gd name="T27" fmla="*/ 481 h 774"/>
              <a:gd name="T28" fmla="*/ 466 w 711"/>
              <a:gd name="T29" fmla="*/ 413 h 774"/>
              <a:gd name="T30" fmla="*/ 462 w 711"/>
              <a:gd name="T31" fmla="*/ 344 h 774"/>
              <a:gd name="T32" fmla="*/ 557 w 711"/>
              <a:gd name="T33" fmla="*/ 274 h 774"/>
              <a:gd name="T34" fmla="*/ 580 w 711"/>
              <a:gd name="T35" fmla="*/ 234 h 774"/>
              <a:gd name="T36" fmla="*/ 711 w 711"/>
              <a:gd name="T37" fmla="*/ 165 h 774"/>
              <a:gd name="T38" fmla="*/ 652 w 711"/>
              <a:gd name="T39" fmla="*/ 141 h 774"/>
              <a:gd name="T40" fmla="*/ 601 w 711"/>
              <a:gd name="T41" fmla="*/ 146 h 774"/>
              <a:gd name="T42" fmla="*/ 590 w 711"/>
              <a:gd name="T43" fmla="*/ 127 h 774"/>
              <a:gd name="T44" fmla="*/ 495 w 711"/>
              <a:gd name="T45" fmla="*/ 126 h 774"/>
              <a:gd name="T46" fmla="*/ 432 w 711"/>
              <a:gd name="T47" fmla="*/ 107 h 774"/>
              <a:gd name="T48" fmla="*/ 301 w 711"/>
              <a:gd name="T49" fmla="*/ 93 h 774"/>
              <a:gd name="T50" fmla="*/ 282 w 711"/>
              <a:gd name="T51" fmla="*/ 70 h 774"/>
              <a:gd name="T52" fmla="*/ 228 w 711"/>
              <a:gd name="T53" fmla="*/ 50 h 774"/>
              <a:gd name="T54" fmla="*/ 219 w 711"/>
              <a:gd name="T55" fmla="*/ 0 h 774"/>
              <a:gd name="T56" fmla="*/ 187 w 711"/>
              <a:gd name="T57" fmla="*/ 0 h 774"/>
              <a:gd name="T58" fmla="*/ 187 w 711"/>
              <a:gd name="T59" fmla="*/ 36 h 774"/>
              <a:gd name="T60" fmla="*/ 0 w 711"/>
              <a:gd name="T61" fmla="*/ 36 h 774"/>
              <a:gd name="T62" fmla="*/ 4 w 711"/>
              <a:gd name="T63" fmla="*/ 146 h 774"/>
              <a:gd name="T64" fmla="*/ 4 w 711"/>
              <a:gd name="T65" fmla="*/ 146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11" h="774">
                <a:moveTo>
                  <a:pt x="4" y="146"/>
                </a:moveTo>
                <a:lnTo>
                  <a:pt x="33" y="238"/>
                </a:lnTo>
                <a:lnTo>
                  <a:pt x="36" y="352"/>
                </a:lnTo>
                <a:lnTo>
                  <a:pt x="55" y="445"/>
                </a:lnTo>
                <a:lnTo>
                  <a:pt x="31" y="492"/>
                </a:lnTo>
                <a:lnTo>
                  <a:pt x="67" y="527"/>
                </a:lnTo>
                <a:lnTo>
                  <a:pt x="65" y="774"/>
                </a:lnTo>
                <a:lnTo>
                  <a:pt x="584" y="764"/>
                </a:lnTo>
                <a:lnTo>
                  <a:pt x="576" y="715"/>
                </a:lnTo>
                <a:lnTo>
                  <a:pt x="519" y="673"/>
                </a:lnTo>
                <a:lnTo>
                  <a:pt x="493" y="643"/>
                </a:lnTo>
                <a:lnTo>
                  <a:pt x="422" y="599"/>
                </a:lnTo>
                <a:lnTo>
                  <a:pt x="424" y="529"/>
                </a:lnTo>
                <a:lnTo>
                  <a:pt x="409" y="481"/>
                </a:lnTo>
                <a:lnTo>
                  <a:pt x="466" y="413"/>
                </a:lnTo>
                <a:lnTo>
                  <a:pt x="462" y="344"/>
                </a:lnTo>
                <a:lnTo>
                  <a:pt x="557" y="274"/>
                </a:lnTo>
                <a:lnTo>
                  <a:pt x="580" y="234"/>
                </a:lnTo>
                <a:lnTo>
                  <a:pt x="711" y="165"/>
                </a:lnTo>
                <a:lnTo>
                  <a:pt x="652" y="141"/>
                </a:lnTo>
                <a:lnTo>
                  <a:pt x="601" y="146"/>
                </a:lnTo>
                <a:lnTo>
                  <a:pt x="590" y="127"/>
                </a:lnTo>
                <a:lnTo>
                  <a:pt x="495" y="126"/>
                </a:lnTo>
                <a:lnTo>
                  <a:pt x="432" y="107"/>
                </a:lnTo>
                <a:lnTo>
                  <a:pt x="301" y="93"/>
                </a:lnTo>
                <a:lnTo>
                  <a:pt x="282" y="70"/>
                </a:lnTo>
                <a:lnTo>
                  <a:pt x="228" y="50"/>
                </a:lnTo>
                <a:lnTo>
                  <a:pt x="219" y="0"/>
                </a:lnTo>
                <a:lnTo>
                  <a:pt x="187" y="0"/>
                </a:lnTo>
                <a:lnTo>
                  <a:pt x="187" y="36"/>
                </a:lnTo>
                <a:lnTo>
                  <a:pt x="0" y="36"/>
                </a:lnTo>
                <a:lnTo>
                  <a:pt x="4" y="146"/>
                </a:lnTo>
                <a:lnTo>
                  <a:pt x="4" y="146"/>
                </a:lnTo>
                <a:close/>
              </a:path>
            </a:pathLst>
          </a:custGeom>
          <a:solidFill>
            <a:srgbClr val="8ABA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Freeform 1133"/>
          <p:cNvSpPr>
            <a:spLocks/>
          </p:cNvSpPr>
          <p:nvPr/>
        </p:nvSpPr>
        <p:spPr bwMode="auto">
          <a:xfrm>
            <a:off x="4267031" y="3502271"/>
            <a:ext cx="652461" cy="426941"/>
          </a:xfrm>
          <a:custGeom>
            <a:avLst/>
            <a:gdLst>
              <a:gd name="T0" fmla="*/ 2 w 652"/>
              <a:gd name="T1" fmla="*/ 40 h 420"/>
              <a:gd name="T2" fmla="*/ 13 w 652"/>
              <a:gd name="T3" fmla="*/ 65 h 420"/>
              <a:gd name="T4" fmla="*/ 5 w 652"/>
              <a:gd name="T5" fmla="*/ 88 h 420"/>
              <a:gd name="T6" fmla="*/ 13 w 652"/>
              <a:gd name="T7" fmla="*/ 147 h 420"/>
              <a:gd name="T8" fmla="*/ 43 w 652"/>
              <a:gd name="T9" fmla="*/ 230 h 420"/>
              <a:gd name="T10" fmla="*/ 43 w 652"/>
              <a:gd name="T11" fmla="*/ 255 h 420"/>
              <a:gd name="T12" fmla="*/ 64 w 652"/>
              <a:gd name="T13" fmla="*/ 295 h 420"/>
              <a:gd name="T14" fmla="*/ 74 w 652"/>
              <a:gd name="T15" fmla="*/ 358 h 420"/>
              <a:gd name="T16" fmla="*/ 68 w 652"/>
              <a:gd name="T17" fmla="*/ 377 h 420"/>
              <a:gd name="T18" fmla="*/ 81 w 652"/>
              <a:gd name="T19" fmla="*/ 397 h 420"/>
              <a:gd name="T20" fmla="*/ 504 w 652"/>
              <a:gd name="T21" fmla="*/ 388 h 420"/>
              <a:gd name="T22" fmla="*/ 534 w 652"/>
              <a:gd name="T23" fmla="*/ 420 h 420"/>
              <a:gd name="T24" fmla="*/ 578 w 652"/>
              <a:gd name="T25" fmla="*/ 325 h 420"/>
              <a:gd name="T26" fmla="*/ 564 w 652"/>
              <a:gd name="T27" fmla="*/ 289 h 420"/>
              <a:gd name="T28" fmla="*/ 639 w 652"/>
              <a:gd name="T29" fmla="*/ 232 h 420"/>
              <a:gd name="T30" fmla="*/ 652 w 652"/>
              <a:gd name="T31" fmla="*/ 190 h 420"/>
              <a:gd name="T32" fmla="*/ 599 w 652"/>
              <a:gd name="T33" fmla="*/ 129 h 420"/>
              <a:gd name="T34" fmla="*/ 545 w 652"/>
              <a:gd name="T35" fmla="*/ 67 h 420"/>
              <a:gd name="T36" fmla="*/ 534 w 652"/>
              <a:gd name="T37" fmla="*/ 0 h 420"/>
              <a:gd name="T38" fmla="*/ 15 w 652"/>
              <a:gd name="T39" fmla="*/ 10 h 420"/>
              <a:gd name="T40" fmla="*/ 0 w 652"/>
              <a:gd name="T41" fmla="*/ 8 h 420"/>
              <a:gd name="T42" fmla="*/ 2 w 652"/>
              <a:gd name="T43" fmla="*/ 40 h 420"/>
              <a:gd name="T44" fmla="*/ 2 w 652"/>
              <a:gd name="T45" fmla="*/ 4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52" h="420">
                <a:moveTo>
                  <a:pt x="2" y="40"/>
                </a:moveTo>
                <a:lnTo>
                  <a:pt x="13" y="65"/>
                </a:lnTo>
                <a:lnTo>
                  <a:pt x="5" y="88"/>
                </a:lnTo>
                <a:lnTo>
                  <a:pt x="13" y="147"/>
                </a:lnTo>
                <a:lnTo>
                  <a:pt x="43" y="230"/>
                </a:lnTo>
                <a:lnTo>
                  <a:pt x="43" y="255"/>
                </a:lnTo>
                <a:lnTo>
                  <a:pt x="64" y="295"/>
                </a:lnTo>
                <a:lnTo>
                  <a:pt x="74" y="358"/>
                </a:lnTo>
                <a:lnTo>
                  <a:pt x="68" y="377"/>
                </a:lnTo>
                <a:lnTo>
                  <a:pt x="81" y="397"/>
                </a:lnTo>
                <a:lnTo>
                  <a:pt x="504" y="388"/>
                </a:lnTo>
                <a:lnTo>
                  <a:pt x="534" y="420"/>
                </a:lnTo>
                <a:lnTo>
                  <a:pt x="578" y="325"/>
                </a:lnTo>
                <a:lnTo>
                  <a:pt x="564" y="289"/>
                </a:lnTo>
                <a:lnTo>
                  <a:pt x="639" y="232"/>
                </a:lnTo>
                <a:lnTo>
                  <a:pt x="652" y="190"/>
                </a:lnTo>
                <a:lnTo>
                  <a:pt x="599" y="129"/>
                </a:lnTo>
                <a:lnTo>
                  <a:pt x="545" y="67"/>
                </a:lnTo>
                <a:lnTo>
                  <a:pt x="534" y="0"/>
                </a:lnTo>
                <a:lnTo>
                  <a:pt x="15" y="10"/>
                </a:lnTo>
                <a:lnTo>
                  <a:pt x="0" y="8"/>
                </a:lnTo>
                <a:lnTo>
                  <a:pt x="2" y="40"/>
                </a:lnTo>
                <a:lnTo>
                  <a:pt x="2" y="40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Freeform 1134"/>
          <p:cNvSpPr>
            <a:spLocks/>
          </p:cNvSpPr>
          <p:nvPr/>
        </p:nvSpPr>
        <p:spPr bwMode="auto">
          <a:xfrm>
            <a:off x="4347943" y="3894781"/>
            <a:ext cx="729931" cy="628361"/>
          </a:xfrm>
          <a:custGeom>
            <a:avLst/>
            <a:gdLst>
              <a:gd name="T0" fmla="*/ 44 w 727"/>
              <a:gd name="T1" fmla="*/ 89 h 616"/>
              <a:gd name="T2" fmla="*/ 67 w 727"/>
              <a:gd name="T3" fmla="*/ 108 h 616"/>
              <a:gd name="T4" fmla="*/ 78 w 727"/>
              <a:gd name="T5" fmla="*/ 104 h 616"/>
              <a:gd name="T6" fmla="*/ 94 w 727"/>
              <a:gd name="T7" fmla="*/ 125 h 616"/>
              <a:gd name="T8" fmla="*/ 80 w 727"/>
              <a:gd name="T9" fmla="*/ 125 h 616"/>
              <a:gd name="T10" fmla="*/ 67 w 727"/>
              <a:gd name="T11" fmla="*/ 154 h 616"/>
              <a:gd name="T12" fmla="*/ 99 w 727"/>
              <a:gd name="T13" fmla="*/ 200 h 616"/>
              <a:gd name="T14" fmla="*/ 124 w 727"/>
              <a:gd name="T15" fmla="*/ 205 h 616"/>
              <a:gd name="T16" fmla="*/ 120 w 727"/>
              <a:gd name="T17" fmla="*/ 492 h 616"/>
              <a:gd name="T18" fmla="*/ 124 w 727"/>
              <a:gd name="T19" fmla="*/ 563 h 616"/>
              <a:gd name="T20" fmla="*/ 607 w 727"/>
              <a:gd name="T21" fmla="*/ 547 h 616"/>
              <a:gd name="T22" fmla="*/ 613 w 727"/>
              <a:gd name="T23" fmla="*/ 589 h 616"/>
              <a:gd name="T24" fmla="*/ 592 w 727"/>
              <a:gd name="T25" fmla="*/ 616 h 616"/>
              <a:gd name="T26" fmla="*/ 666 w 727"/>
              <a:gd name="T27" fmla="*/ 612 h 616"/>
              <a:gd name="T28" fmla="*/ 679 w 727"/>
              <a:gd name="T29" fmla="*/ 589 h 616"/>
              <a:gd name="T30" fmla="*/ 679 w 727"/>
              <a:gd name="T31" fmla="*/ 563 h 616"/>
              <a:gd name="T32" fmla="*/ 698 w 727"/>
              <a:gd name="T33" fmla="*/ 544 h 616"/>
              <a:gd name="T34" fmla="*/ 702 w 727"/>
              <a:gd name="T35" fmla="*/ 523 h 616"/>
              <a:gd name="T36" fmla="*/ 721 w 727"/>
              <a:gd name="T37" fmla="*/ 521 h 616"/>
              <a:gd name="T38" fmla="*/ 727 w 727"/>
              <a:gd name="T39" fmla="*/ 479 h 616"/>
              <a:gd name="T40" fmla="*/ 700 w 727"/>
              <a:gd name="T41" fmla="*/ 473 h 616"/>
              <a:gd name="T42" fmla="*/ 683 w 727"/>
              <a:gd name="T43" fmla="*/ 443 h 616"/>
              <a:gd name="T44" fmla="*/ 656 w 727"/>
              <a:gd name="T45" fmla="*/ 369 h 616"/>
              <a:gd name="T46" fmla="*/ 626 w 727"/>
              <a:gd name="T47" fmla="*/ 359 h 616"/>
              <a:gd name="T48" fmla="*/ 592 w 727"/>
              <a:gd name="T49" fmla="*/ 331 h 616"/>
              <a:gd name="T50" fmla="*/ 578 w 727"/>
              <a:gd name="T51" fmla="*/ 293 h 616"/>
              <a:gd name="T52" fmla="*/ 599 w 727"/>
              <a:gd name="T53" fmla="*/ 234 h 616"/>
              <a:gd name="T54" fmla="*/ 582 w 727"/>
              <a:gd name="T55" fmla="*/ 222 h 616"/>
              <a:gd name="T56" fmla="*/ 540 w 727"/>
              <a:gd name="T57" fmla="*/ 222 h 616"/>
              <a:gd name="T58" fmla="*/ 531 w 727"/>
              <a:gd name="T59" fmla="*/ 186 h 616"/>
              <a:gd name="T60" fmla="*/ 462 w 727"/>
              <a:gd name="T61" fmla="*/ 114 h 616"/>
              <a:gd name="T62" fmla="*/ 445 w 727"/>
              <a:gd name="T63" fmla="*/ 55 h 616"/>
              <a:gd name="T64" fmla="*/ 453 w 727"/>
              <a:gd name="T65" fmla="*/ 32 h 616"/>
              <a:gd name="T66" fmla="*/ 423 w 727"/>
              <a:gd name="T67" fmla="*/ 0 h 616"/>
              <a:gd name="T68" fmla="*/ 0 w 727"/>
              <a:gd name="T69" fmla="*/ 9 h 616"/>
              <a:gd name="T70" fmla="*/ 44 w 727"/>
              <a:gd name="T71" fmla="*/ 89 h 616"/>
              <a:gd name="T72" fmla="*/ 44 w 727"/>
              <a:gd name="T73" fmla="*/ 89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616">
                <a:moveTo>
                  <a:pt x="44" y="89"/>
                </a:moveTo>
                <a:lnTo>
                  <a:pt x="67" y="108"/>
                </a:lnTo>
                <a:lnTo>
                  <a:pt x="78" y="104"/>
                </a:lnTo>
                <a:lnTo>
                  <a:pt x="94" y="125"/>
                </a:lnTo>
                <a:lnTo>
                  <a:pt x="80" y="125"/>
                </a:lnTo>
                <a:lnTo>
                  <a:pt x="67" y="154"/>
                </a:lnTo>
                <a:lnTo>
                  <a:pt x="99" y="200"/>
                </a:lnTo>
                <a:lnTo>
                  <a:pt x="124" y="205"/>
                </a:lnTo>
                <a:lnTo>
                  <a:pt x="120" y="492"/>
                </a:lnTo>
                <a:lnTo>
                  <a:pt x="124" y="563"/>
                </a:lnTo>
                <a:lnTo>
                  <a:pt x="607" y="547"/>
                </a:lnTo>
                <a:lnTo>
                  <a:pt x="613" y="589"/>
                </a:lnTo>
                <a:lnTo>
                  <a:pt x="592" y="616"/>
                </a:lnTo>
                <a:lnTo>
                  <a:pt x="666" y="612"/>
                </a:lnTo>
                <a:lnTo>
                  <a:pt x="679" y="589"/>
                </a:lnTo>
                <a:lnTo>
                  <a:pt x="679" y="563"/>
                </a:lnTo>
                <a:lnTo>
                  <a:pt x="698" y="544"/>
                </a:lnTo>
                <a:lnTo>
                  <a:pt x="702" y="523"/>
                </a:lnTo>
                <a:lnTo>
                  <a:pt x="721" y="521"/>
                </a:lnTo>
                <a:lnTo>
                  <a:pt x="727" y="479"/>
                </a:lnTo>
                <a:lnTo>
                  <a:pt x="700" y="473"/>
                </a:lnTo>
                <a:lnTo>
                  <a:pt x="683" y="443"/>
                </a:lnTo>
                <a:lnTo>
                  <a:pt x="656" y="369"/>
                </a:lnTo>
                <a:lnTo>
                  <a:pt x="626" y="359"/>
                </a:lnTo>
                <a:lnTo>
                  <a:pt x="592" y="331"/>
                </a:lnTo>
                <a:lnTo>
                  <a:pt x="578" y="293"/>
                </a:lnTo>
                <a:lnTo>
                  <a:pt x="599" y="234"/>
                </a:lnTo>
                <a:lnTo>
                  <a:pt x="582" y="222"/>
                </a:lnTo>
                <a:lnTo>
                  <a:pt x="540" y="222"/>
                </a:lnTo>
                <a:lnTo>
                  <a:pt x="531" y="186"/>
                </a:lnTo>
                <a:lnTo>
                  <a:pt x="462" y="114"/>
                </a:lnTo>
                <a:lnTo>
                  <a:pt x="445" y="55"/>
                </a:lnTo>
                <a:lnTo>
                  <a:pt x="453" y="32"/>
                </a:lnTo>
                <a:lnTo>
                  <a:pt x="423" y="0"/>
                </a:lnTo>
                <a:lnTo>
                  <a:pt x="0" y="9"/>
                </a:lnTo>
                <a:lnTo>
                  <a:pt x="44" y="89"/>
                </a:lnTo>
                <a:lnTo>
                  <a:pt x="44" y="89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Freeform 1135"/>
          <p:cNvSpPr>
            <a:spLocks/>
          </p:cNvSpPr>
          <p:nvPr/>
        </p:nvSpPr>
        <p:spPr bwMode="auto">
          <a:xfrm>
            <a:off x="4470172" y="4456001"/>
            <a:ext cx="552612" cy="488916"/>
          </a:xfrm>
          <a:custGeom>
            <a:avLst/>
            <a:gdLst>
              <a:gd name="T0" fmla="*/ 21 w 551"/>
              <a:gd name="T1" fmla="*/ 166 h 481"/>
              <a:gd name="T2" fmla="*/ 17 w 551"/>
              <a:gd name="T3" fmla="*/ 398 h 481"/>
              <a:gd name="T4" fmla="*/ 29 w 551"/>
              <a:gd name="T5" fmla="*/ 411 h 481"/>
              <a:gd name="T6" fmla="*/ 69 w 551"/>
              <a:gd name="T7" fmla="*/ 411 h 481"/>
              <a:gd name="T8" fmla="*/ 70 w 551"/>
              <a:gd name="T9" fmla="*/ 481 h 481"/>
              <a:gd name="T10" fmla="*/ 397 w 551"/>
              <a:gd name="T11" fmla="*/ 477 h 481"/>
              <a:gd name="T12" fmla="*/ 392 w 551"/>
              <a:gd name="T13" fmla="*/ 405 h 481"/>
              <a:gd name="T14" fmla="*/ 418 w 551"/>
              <a:gd name="T15" fmla="*/ 325 h 481"/>
              <a:gd name="T16" fmla="*/ 460 w 551"/>
              <a:gd name="T17" fmla="*/ 270 h 481"/>
              <a:gd name="T18" fmla="*/ 456 w 551"/>
              <a:gd name="T19" fmla="*/ 255 h 481"/>
              <a:gd name="T20" fmla="*/ 487 w 551"/>
              <a:gd name="T21" fmla="*/ 204 h 481"/>
              <a:gd name="T22" fmla="*/ 504 w 551"/>
              <a:gd name="T23" fmla="*/ 149 h 481"/>
              <a:gd name="T24" fmla="*/ 498 w 551"/>
              <a:gd name="T25" fmla="*/ 145 h 481"/>
              <a:gd name="T26" fmla="*/ 525 w 551"/>
              <a:gd name="T27" fmla="*/ 124 h 481"/>
              <a:gd name="T28" fmla="*/ 551 w 551"/>
              <a:gd name="T29" fmla="*/ 76 h 481"/>
              <a:gd name="T30" fmla="*/ 542 w 551"/>
              <a:gd name="T31" fmla="*/ 65 h 481"/>
              <a:gd name="T32" fmla="*/ 468 w 551"/>
              <a:gd name="T33" fmla="*/ 69 h 481"/>
              <a:gd name="T34" fmla="*/ 489 w 551"/>
              <a:gd name="T35" fmla="*/ 42 h 481"/>
              <a:gd name="T36" fmla="*/ 483 w 551"/>
              <a:gd name="T37" fmla="*/ 0 h 481"/>
              <a:gd name="T38" fmla="*/ 0 w 551"/>
              <a:gd name="T39" fmla="*/ 16 h 481"/>
              <a:gd name="T40" fmla="*/ 21 w 551"/>
              <a:gd name="T41" fmla="*/ 166 h 481"/>
              <a:gd name="T42" fmla="*/ 21 w 551"/>
              <a:gd name="T43" fmla="*/ 16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481">
                <a:moveTo>
                  <a:pt x="21" y="166"/>
                </a:moveTo>
                <a:lnTo>
                  <a:pt x="17" y="398"/>
                </a:lnTo>
                <a:lnTo>
                  <a:pt x="29" y="411"/>
                </a:lnTo>
                <a:lnTo>
                  <a:pt x="69" y="411"/>
                </a:lnTo>
                <a:lnTo>
                  <a:pt x="70" y="481"/>
                </a:lnTo>
                <a:lnTo>
                  <a:pt x="397" y="477"/>
                </a:lnTo>
                <a:lnTo>
                  <a:pt x="392" y="405"/>
                </a:lnTo>
                <a:lnTo>
                  <a:pt x="418" y="325"/>
                </a:lnTo>
                <a:lnTo>
                  <a:pt x="460" y="270"/>
                </a:lnTo>
                <a:lnTo>
                  <a:pt x="456" y="255"/>
                </a:lnTo>
                <a:lnTo>
                  <a:pt x="487" y="204"/>
                </a:lnTo>
                <a:lnTo>
                  <a:pt x="504" y="149"/>
                </a:lnTo>
                <a:lnTo>
                  <a:pt x="498" y="145"/>
                </a:lnTo>
                <a:lnTo>
                  <a:pt x="525" y="124"/>
                </a:lnTo>
                <a:lnTo>
                  <a:pt x="551" y="76"/>
                </a:lnTo>
                <a:lnTo>
                  <a:pt x="542" y="65"/>
                </a:lnTo>
                <a:lnTo>
                  <a:pt x="468" y="69"/>
                </a:lnTo>
                <a:lnTo>
                  <a:pt x="489" y="42"/>
                </a:lnTo>
                <a:lnTo>
                  <a:pt x="483" y="0"/>
                </a:lnTo>
                <a:lnTo>
                  <a:pt x="0" y="16"/>
                </a:lnTo>
                <a:lnTo>
                  <a:pt x="21" y="166"/>
                </a:lnTo>
                <a:lnTo>
                  <a:pt x="21" y="166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Freeform 1136"/>
          <p:cNvSpPr>
            <a:spLocks/>
          </p:cNvSpPr>
          <p:nvPr/>
        </p:nvSpPr>
        <p:spPr bwMode="auto">
          <a:xfrm>
            <a:off x="4542477" y="4939753"/>
            <a:ext cx="628359" cy="538840"/>
          </a:xfrm>
          <a:custGeom>
            <a:avLst/>
            <a:gdLst>
              <a:gd name="T0" fmla="*/ 0 w 624"/>
              <a:gd name="T1" fmla="*/ 4 h 529"/>
              <a:gd name="T2" fmla="*/ 6 w 624"/>
              <a:gd name="T3" fmla="*/ 147 h 529"/>
              <a:gd name="T4" fmla="*/ 63 w 624"/>
              <a:gd name="T5" fmla="*/ 251 h 529"/>
              <a:gd name="T6" fmla="*/ 42 w 624"/>
              <a:gd name="T7" fmla="*/ 333 h 529"/>
              <a:gd name="T8" fmla="*/ 46 w 624"/>
              <a:gd name="T9" fmla="*/ 401 h 529"/>
              <a:gd name="T10" fmla="*/ 21 w 624"/>
              <a:gd name="T11" fmla="*/ 436 h 529"/>
              <a:gd name="T12" fmla="*/ 31 w 624"/>
              <a:gd name="T13" fmla="*/ 447 h 529"/>
              <a:gd name="T14" fmla="*/ 114 w 624"/>
              <a:gd name="T15" fmla="*/ 438 h 529"/>
              <a:gd name="T16" fmla="*/ 217 w 624"/>
              <a:gd name="T17" fmla="*/ 464 h 529"/>
              <a:gd name="T18" fmla="*/ 251 w 624"/>
              <a:gd name="T19" fmla="*/ 438 h 529"/>
              <a:gd name="T20" fmla="*/ 352 w 624"/>
              <a:gd name="T21" fmla="*/ 479 h 529"/>
              <a:gd name="T22" fmla="*/ 360 w 624"/>
              <a:gd name="T23" fmla="*/ 502 h 529"/>
              <a:gd name="T24" fmla="*/ 398 w 624"/>
              <a:gd name="T25" fmla="*/ 519 h 529"/>
              <a:gd name="T26" fmla="*/ 419 w 624"/>
              <a:gd name="T27" fmla="*/ 498 h 529"/>
              <a:gd name="T28" fmla="*/ 466 w 624"/>
              <a:gd name="T29" fmla="*/ 517 h 529"/>
              <a:gd name="T30" fmla="*/ 497 w 624"/>
              <a:gd name="T31" fmla="*/ 502 h 529"/>
              <a:gd name="T32" fmla="*/ 491 w 624"/>
              <a:gd name="T33" fmla="*/ 472 h 529"/>
              <a:gd name="T34" fmla="*/ 573 w 624"/>
              <a:gd name="T35" fmla="*/ 498 h 529"/>
              <a:gd name="T36" fmla="*/ 569 w 624"/>
              <a:gd name="T37" fmla="*/ 529 h 529"/>
              <a:gd name="T38" fmla="*/ 624 w 624"/>
              <a:gd name="T39" fmla="*/ 491 h 529"/>
              <a:gd name="T40" fmla="*/ 575 w 624"/>
              <a:gd name="T41" fmla="*/ 485 h 529"/>
              <a:gd name="T42" fmla="*/ 538 w 624"/>
              <a:gd name="T43" fmla="*/ 445 h 529"/>
              <a:gd name="T44" fmla="*/ 584 w 624"/>
              <a:gd name="T45" fmla="*/ 396 h 529"/>
              <a:gd name="T46" fmla="*/ 584 w 624"/>
              <a:gd name="T47" fmla="*/ 367 h 529"/>
              <a:gd name="T48" fmla="*/ 533 w 624"/>
              <a:gd name="T49" fmla="*/ 409 h 529"/>
              <a:gd name="T50" fmla="*/ 508 w 624"/>
              <a:gd name="T51" fmla="*/ 396 h 529"/>
              <a:gd name="T52" fmla="*/ 529 w 624"/>
              <a:gd name="T53" fmla="*/ 373 h 529"/>
              <a:gd name="T54" fmla="*/ 472 w 624"/>
              <a:gd name="T55" fmla="*/ 390 h 529"/>
              <a:gd name="T56" fmla="*/ 436 w 624"/>
              <a:gd name="T57" fmla="*/ 375 h 529"/>
              <a:gd name="T58" fmla="*/ 445 w 624"/>
              <a:gd name="T59" fmla="*/ 350 h 529"/>
              <a:gd name="T60" fmla="*/ 542 w 624"/>
              <a:gd name="T61" fmla="*/ 367 h 529"/>
              <a:gd name="T62" fmla="*/ 504 w 624"/>
              <a:gd name="T63" fmla="*/ 305 h 529"/>
              <a:gd name="T64" fmla="*/ 510 w 624"/>
              <a:gd name="T65" fmla="*/ 259 h 529"/>
              <a:gd name="T66" fmla="*/ 289 w 624"/>
              <a:gd name="T67" fmla="*/ 268 h 529"/>
              <a:gd name="T68" fmla="*/ 316 w 624"/>
              <a:gd name="T69" fmla="*/ 170 h 529"/>
              <a:gd name="T70" fmla="*/ 354 w 624"/>
              <a:gd name="T71" fmla="*/ 120 h 529"/>
              <a:gd name="T72" fmla="*/ 343 w 624"/>
              <a:gd name="T73" fmla="*/ 107 h 529"/>
              <a:gd name="T74" fmla="*/ 327 w 624"/>
              <a:gd name="T75" fmla="*/ 0 h 529"/>
              <a:gd name="T76" fmla="*/ 0 w 624"/>
              <a:gd name="T77" fmla="*/ 4 h 529"/>
              <a:gd name="T78" fmla="*/ 0 w 624"/>
              <a:gd name="T79" fmla="*/ 4 h 529"/>
              <a:gd name="T80" fmla="*/ 0 w 624"/>
              <a:gd name="T81" fmla="*/ 4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24" h="529">
                <a:moveTo>
                  <a:pt x="0" y="4"/>
                </a:moveTo>
                <a:lnTo>
                  <a:pt x="6" y="147"/>
                </a:lnTo>
                <a:lnTo>
                  <a:pt x="63" y="251"/>
                </a:lnTo>
                <a:lnTo>
                  <a:pt x="42" y="333"/>
                </a:lnTo>
                <a:lnTo>
                  <a:pt x="46" y="401"/>
                </a:lnTo>
                <a:lnTo>
                  <a:pt x="21" y="436"/>
                </a:lnTo>
                <a:lnTo>
                  <a:pt x="31" y="447"/>
                </a:lnTo>
                <a:lnTo>
                  <a:pt x="114" y="438"/>
                </a:lnTo>
                <a:lnTo>
                  <a:pt x="217" y="464"/>
                </a:lnTo>
                <a:lnTo>
                  <a:pt x="251" y="438"/>
                </a:lnTo>
                <a:lnTo>
                  <a:pt x="352" y="479"/>
                </a:lnTo>
                <a:lnTo>
                  <a:pt x="360" y="502"/>
                </a:lnTo>
                <a:lnTo>
                  <a:pt x="398" y="519"/>
                </a:lnTo>
                <a:lnTo>
                  <a:pt x="419" y="498"/>
                </a:lnTo>
                <a:lnTo>
                  <a:pt x="466" y="517"/>
                </a:lnTo>
                <a:lnTo>
                  <a:pt x="497" y="502"/>
                </a:lnTo>
                <a:lnTo>
                  <a:pt x="491" y="472"/>
                </a:lnTo>
                <a:lnTo>
                  <a:pt x="573" y="498"/>
                </a:lnTo>
                <a:lnTo>
                  <a:pt x="569" y="529"/>
                </a:lnTo>
                <a:lnTo>
                  <a:pt x="624" y="491"/>
                </a:lnTo>
                <a:lnTo>
                  <a:pt x="575" y="485"/>
                </a:lnTo>
                <a:lnTo>
                  <a:pt x="538" y="445"/>
                </a:lnTo>
                <a:lnTo>
                  <a:pt x="584" y="396"/>
                </a:lnTo>
                <a:lnTo>
                  <a:pt x="584" y="367"/>
                </a:lnTo>
                <a:lnTo>
                  <a:pt x="533" y="409"/>
                </a:lnTo>
                <a:lnTo>
                  <a:pt x="508" y="396"/>
                </a:lnTo>
                <a:lnTo>
                  <a:pt x="529" y="373"/>
                </a:lnTo>
                <a:lnTo>
                  <a:pt x="472" y="390"/>
                </a:lnTo>
                <a:lnTo>
                  <a:pt x="436" y="375"/>
                </a:lnTo>
                <a:lnTo>
                  <a:pt x="445" y="350"/>
                </a:lnTo>
                <a:lnTo>
                  <a:pt x="542" y="367"/>
                </a:lnTo>
                <a:lnTo>
                  <a:pt x="504" y="305"/>
                </a:lnTo>
                <a:lnTo>
                  <a:pt x="510" y="259"/>
                </a:lnTo>
                <a:lnTo>
                  <a:pt x="289" y="268"/>
                </a:lnTo>
                <a:lnTo>
                  <a:pt x="316" y="170"/>
                </a:lnTo>
                <a:lnTo>
                  <a:pt x="354" y="120"/>
                </a:lnTo>
                <a:lnTo>
                  <a:pt x="343" y="107"/>
                </a:lnTo>
                <a:lnTo>
                  <a:pt x="327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Freeform 1137"/>
          <p:cNvSpPr>
            <a:spLocks/>
          </p:cNvSpPr>
          <p:nvPr/>
        </p:nvSpPr>
        <p:spPr bwMode="auto">
          <a:xfrm>
            <a:off x="4859239" y="2942773"/>
            <a:ext cx="624916" cy="313319"/>
          </a:xfrm>
          <a:custGeom>
            <a:avLst/>
            <a:gdLst>
              <a:gd name="T0" fmla="*/ 224 w 622"/>
              <a:gd name="T1" fmla="*/ 203 h 310"/>
              <a:gd name="T2" fmla="*/ 232 w 622"/>
              <a:gd name="T3" fmla="*/ 222 h 310"/>
              <a:gd name="T4" fmla="*/ 253 w 622"/>
              <a:gd name="T5" fmla="*/ 228 h 310"/>
              <a:gd name="T6" fmla="*/ 283 w 622"/>
              <a:gd name="T7" fmla="*/ 310 h 310"/>
              <a:gd name="T8" fmla="*/ 338 w 622"/>
              <a:gd name="T9" fmla="*/ 197 h 310"/>
              <a:gd name="T10" fmla="*/ 367 w 622"/>
              <a:gd name="T11" fmla="*/ 201 h 310"/>
              <a:gd name="T12" fmla="*/ 403 w 622"/>
              <a:gd name="T13" fmla="*/ 184 h 310"/>
              <a:gd name="T14" fmla="*/ 462 w 622"/>
              <a:gd name="T15" fmla="*/ 184 h 310"/>
              <a:gd name="T16" fmla="*/ 483 w 622"/>
              <a:gd name="T17" fmla="*/ 158 h 310"/>
              <a:gd name="T18" fmla="*/ 599 w 622"/>
              <a:gd name="T19" fmla="*/ 161 h 310"/>
              <a:gd name="T20" fmla="*/ 622 w 622"/>
              <a:gd name="T21" fmla="*/ 144 h 310"/>
              <a:gd name="T22" fmla="*/ 584 w 622"/>
              <a:gd name="T23" fmla="*/ 101 h 310"/>
              <a:gd name="T24" fmla="*/ 513 w 622"/>
              <a:gd name="T25" fmla="*/ 102 h 310"/>
              <a:gd name="T26" fmla="*/ 456 w 622"/>
              <a:gd name="T27" fmla="*/ 95 h 310"/>
              <a:gd name="T28" fmla="*/ 384 w 622"/>
              <a:gd name="T29" fmla="*/ 95 h 310"/>
              <a:gd name="T30" fmla="*/ 359 w 622"/>
              <a:gd name="T31" fmla="*/ 131 h 310"/>
              <a:gd name="T32" fmla="*/ 323 w 622"/>
              <a:gd name="T33" fmla="*/ 110 h 310"/>
              <a:gd name="T34" fmla="*/ 285 w 622"/>
              <a:gd name="T35" fmla="*/ 114 h 310"/>
              <a:gd name="T36" fmla="*/ 272 w 622"/>
              <a:gd name="T37" fmla="*/ 76 h 310"/>
              <a:gd name="T38" fmla="*/ 190 w 622"/>
              <a:gd name="T39" fmla="*/ 70 h 310"/>
              <a:gd name="T40" fmla="*/ 181 w 622"/>
              <a:gd name="T41" fmla="*/ 57 h 310"/>
              <a:gd name="T42" fmla="*/ 217 w 622"/>
              <a:gd name="T43" fmla="*/ 17 h 310"/>
              <a:gd name="T44" fmla="*/ 247 w 622"/>
              <a:gd name="T45" fmla="*/ 15 h 310"/>
              <a:gd name="T46" fmla="*/ 217 w 622"/>
              <a:gd name="T47" fmla="*/ 0 h 310"/>
              <a:gd name="T48" fmla="*/ 171 w 622"/>
              <a:gd name="T49" fmla="*/ 11 h 310"/>
              <a:gd name="T50" fmla="*/ 95 w 622"/>
              <a:gd name="T51" fmla="*/ 87 h 310"/>
              <a:gd name="T52" fmla="*/ 57 w 622"/>
              <a:gd name="T53" fmla="*/ 95 h 310"/>
              <a:gd name="T54" fmla="*/ 0 w 622"/>
              <a:gd name="T55" fmla="*/ 133 h 310"/>
              <a:gd name="T56" fmla="*/ 224 w 622"/>
              <a:gd name="T57" fmla="*/ 203 h 310"/>
              <a:gd name="T58" fmla="*/ 224 w 622"/>
              <a:gd name="T59" fmla="*/ 20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22" h="310">
                <a:moveTo>
                  <a:pt x="224" y="203"/>
                </a:moveTo>
                <a:lnTo>
                  <a:pt x="232" y="222"/>
                </a:lnTo>
                <a:lnTo>
                  <a:pt x="253" y="228"/>
                </a:lnTo>
                <a:lnTo>
                  <a:pt x="283" y="310"/>
                </a:lnTo>
                <a:lnTo>
                  <a:pt x="338" y="197"/>
                </a:lnTo>
                <a:lnTo>
                  <a:pt x="367" y="201"/>
                </a:lnTo>
                <a:lnTo>
                  <a:pt x="403" y="184"/>
                </a:lnTo>
                <a:lnTo>
                  <a:pt x="462" y="184"/>
                </a:lnTo>
                <a:lnTo>
                  <a:pt x="483" y="158"/>
                </a:lnTo>
                <a:lnTo>
                  <a:pt x="599" y="161"/>
                </a:lnTo>
                <a:lnTo>
                  <a:pt x="622" y="144"/>
                </a:lnTo>
                <a:lnTo>
                  <a:pt x="584" y="101"/>
                </a:lnTo>
                <a:lnTo>
                  <a:pt x="513" y="102"/>
                </a:lnTo>
                <a:lnTo>
                  <a:pt x="456" y="95"/>
                </a:lnTo>
                <a:lnTo>
                  <a:pt x="384" y="95"/>
                </a:lnTo>
                <a:lnTo>
                  <a:pt x="359" y="131"/>
                </a:lnTo>
                <a:lnTo>
                  <a:pt x="323" y="110"/>
                </a:lnTo>
                <a:lnTo>
                  <a:pt x="285" y="114"/>
                </a:lnTo>
                <a:lnTo>
                  <a:pt x="272" y="76"/>
                </a:lnTo>
                <a:lnTo>
                  <a:pt x="190" y="70"/>
                </a:lnTo>
                <a:lnTo>
                  <a:pt x="181" y="57"/>
                </a:lnTo>
                <a:lnTo>
                  <a:pt x="217" y="17"/>
                </a:lnTo>
                <a:lnTo>
                  <a:pt x="247" y="15"/>
                </a:lnTo>
                <a:lnTo>
                  <a:pt x="217" y="0"/>
                </a:lnTo>
                <a:lnTo>
                  <a:pt x="171" y="11"/>
                </a:lnTo>
                <a:lnTo>
                  <a:pt x="95" y="87"/>
                </a:lnTo>
                <a:lnTo>
                  <a:pt x="57" y="95"/>
                </a:lnTo>
                <a:lnTo>
                  <a:pt x="0" y="133"/>
                </a:lnTo>
                <a:lnTo>
                  <a:pt x="224" y="203"/>
                </a:lnTo>
                <a:lnTo>
                  <a:pt x="224" y="203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Freeform 1138"/>
          <p:cNvSpPr>
            <a:spLocks/>
          </p:cNvSpPr>
          <p:nvPr/>
        </p:nvSpPr>
        <p:spPr bwMode="auto">
          <a:xfrm>
            <a:off x="5262078" y="3137305"/>
            <a:ext cx="421775" cy="571549"/>
          </a:xfrm>
          <a:custGeom>
            <a:avLst/>
            <a:gdLst>
              <a:gd name="T0" fmla="*/ 48 w 422"/>
              <a:gd name="T1" fmla="*/ 464 h 559"/>
              <a:gd name="T2" fmla="*/ 42 w 422"/>
              <a:gd name="T3" fmla="*/ 370 h 559"/>
              <a:gd name="T4" fmla="*/ 6 w 422"/>
              <a:gd name="T5" fmla="*/ 302 h 559"/>
              <a:gd name="T6" fmla="*/ 21 w 422"/>
              <a:gd name="T7" fmla="*/ 159 h 559"/>
              <a:gd name="T8" fmla="*/ 82 w 422"/>
              <a:gd name="T9" fmla="*/ 85 h 559"/>
              <a:gd name="T10" fmla="*/ 78 w 422"/>
              <a:gd name="T11" fmla="*/ 140 h 559"/>
              <a:gd name="T12" fmla="*/ 97 w 422"/>
              <a:gd name="T13" fmla="*/ 129 h 559"/>
              <a:gd name="T14" fmla="*/ 97 w 422"/>
              <a:gd name="T15" fmla="*/ 83 h 559"/>
              <a:gd name="T16" fmla="*/ 120 w 422"/>
              <a:gd name="T17" fmla="*/ 57 h 559"/>
              <a:gd name="T18" fmla="*/ 127 w 422"/>
              <a:gd name="T19" fmla="*/ 7 h 559"/>
              <a:gd name="T20" fmla="*/ 148 w 422"/>
              <a:gd name="T21" fmla="*/ 0 h 559"/>
              <a:gd name="T22" fmla="*/ 276 w 422"/>
              <a:gd name="T23" fmla="*/ 43 h 559"/>
              <a:gd name="T24" fmla="*/ 287 w 422"/>
              <a:gd name="T25" fmla="*/ 80 h 559"/>
              <a:gd name="T26" fmla="*/ 304 w 422"/>
              <a:gd name="T27" fmla="*/ 114 h 559"/>
              <a:gd name="T28" fmla="*/ 308 w 422"/>
              <a:gd name="T29" fmla="*/ 175 h 559"/>
              <a:gd name="T30" fmla="*/ 264 w 422"/>
              <a:gd name="T31" fmla="*/ 228 h 559"/>
              <a:gd name="T32" fmla="*/ 262 w 422"/>
              <a:gd name="T33" fmla="*/ 268 h 559"/>
              <a:gd name="T34" fmla="*/ 287 w 422"/>
              <a:gd name="T35" fmla="*/ 281 h 559"/>
              <a:gd name="T36" fmla="*/ 321 w 422"/>
              <a:gd name="T37" fmla="*/ 226 h 559"/>
              <a:gd name="T38" fmla="*/ 356 w 422"/>
              <a:gd name="T39" fmla="*/ 207 h 559"/>
              <a:gd name="T40" fmla="*/ 378 w 422"/>
              <a:gd name="T41" fmla="*/ 218 h 559"/>
              <a:gd name="T42" fmla="*/ 422 w 422"/>
              <a:gd name="T43" fmla="*/ 342 h 559"/>
              <a:gd name="T44" fmla="*/ 392 w 422"/>
              <a:gd name="T45" fmla="*/ 395 h 559"/>
              <a:gd name="T46" fmla="*/ 384 w 422"/>
              <a:gd name="T47" fmla="*/ 433 h 559"/>
              <a:gd name="T48" fmla="*/ 367 w 422"/>
              <a:gd name="T49" fmla="*/ 445 h 559"/>
              <a:gd name="T50" fmla="*/ 367 w 422"/>
              <a:gd name="T51" fmla="*/ 479 h 559"/>
              <a:gd name="T52" fmla="*/ 344 w 422"/>
              <a:gd name="T53" fmla="*/ 524 h 559"/>
              <a:gd name="T54" fmla="*/ 205 w 422"/>
              <a:gd name="T55" fmla="*/ 543 h 559"/>
              <a:gd name="T56" fmla="*/ 202 w 422"/>
              <a:gd name="T57" fmla="*/ 536 h 559"/>
              <a:gd name="T58" fmla="*/ 0 w 422"/>
              <a:gd name="T59" fmla="*/ 559 h 559"/>
              <a:gd name="T60" fmla="*/ 48 w 422"/>
              <a:gd name="T61" fmla="*/ 464 h 559"/>
              <a:gd name="T62" fmla="*/ 48 w 422"/>
              <a:gd name="T63" fmla="*/ 464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2" h="559">
                <a:moveTo>
                  <a:pt x="48" y="464"/>
                </a:moveTo>
                <a:lnTo>
                  <a:pt x="42" y="370"/>
                </a:lnTo>
                <a:lnTo>
                  <a:pt x="6" y="302"/>
                </a:lnTo>
                <a:lnTo>
                  <a:pt x="21" y="159"/>
                </a:lnTo>
                <a:lnTo>
                  <a:pt x="82" y="85"/>
                </a:lnTo>
                <a:lnTo>
                  <a:pt x="78" y="140"/>
                </a:lnTo>
                <a:lnTo>
                  <a:pt x="97" y="129"/>
                </a:lnTo>
                <a:lnTo>
                  <a:pt x="97" y="83"/>
                </a:lnTo>
                <a:lnTo>
                  <a:pt x="120" y="57"/>
                </a:lnTo>
                <a:lnTo>
                  <a:pt x="127" y="7"/>
                </a:lnTo>
                <a:lnTo>
                  <a:pt x="148" y="0"/>
                </a:lnTo>
                <a:lnTo>
                  <a:pt x="276" y="43"/>
                </a:lnTo>
                <a:lnTo>
                  <a:pt x="287" y="80"/>
                </a:lnTo>
                <a:lnTo>
                  <a:pt x="304" y="114"/>
                </a:lnTo>
                <a:lnTo>
                  <a:pt x="308" y="175"/>
                </a:lnTo>
                <a:lnTo>
                  <a:pt x="264" y="228"/>
                </a:lnTo>
                <a:lnTo>
                  <a:pt x="262" y="268"/>
                </a:lnTo>
                <a:lnTo>
                  <a:pt x="287" y="281"/>
                </a:lnTo>
                <a:lnTo>
                  <a:pt x="321" y="226"/>
                </a:lnTo>
                <a:lnTo>
                  <a:pt x="356" y="207"/>
                </a:lnTo>
                <a:lnTo>
                  <a:pt x="378" y="218"/>
                </a:lnTo>
                <a:lnTo>
                  <a:pt x="422" y="342"/>
                </a:lnTo>
                <a:lnTo>
                  <a:pt x="392" y="395"/>
                </a:lnTo>
                <a:lnTo>
                  <a:pt x="384" y="433"/>
                </a:lnTo>
                <a:lnTo>
                  <a:pt x="367" y="445"/>
                </a:lnTo>
                <a:lnTo>
                  <a:pt x="367" y="479"/>
                </a:lnTo>
                <a:lnTo>
                  <a:pt x="344" y="524"/>
                </a:lnTo>
                <a:lnTo>
                  <a:pt x="205" y="543"/>
                </a:lnTo>
                <a:lnTo>
                  <a:pt x="202" y="536"/>
                </a:lnTo>
                <a:lnTo>
                  <a:pt x="0" y="559"/>
                </a:lnTo>
                <a:lnTo>
                  <a:pt x="48" y="464"/>
                </a:lnTo>
                <a:lnTo>
                  <a:pt x="48" y="464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Freeform 1139"/>
          <p:cNvSpPr>
            <a:spLocks/>
          </p:cNvSpPr>
          <p:nvPr/>
        </p:nvSpPr>
        <p:spPr bwMode="auto">
          <a:xfrm>
            <a:off x="4623388" y="3030570"/>
            <a:ext cx="583601" cy="602537"/>
          </a:xfrm>
          <a:custGeom>
            <a:avLst/>
            <a:gdLst>
              <a:gd name="T0" fmla="*/ 15 w 578"/>
              <a:gd name="T1" fmla="*/ 227 h 591"/>
              <a:gd name="T2" fmla="*/ 13 w 578"/>
              <a:gd name="T3" fmla="*/ 297 h 591"/>
              <a:gd name="T4" fmla="*/ 84 w 578"/>
              <a:gd name="T5" fmla="*/ 341 h 591"/>
              <a:gd name="T6" fmla="*/ 110 w 578"/>
              <a:gd name="T7" fmla="*/ 371 h 591"/>
              <a:gd name="T8" fmla="*/ 167 w 578"/>
              <a:gd name="T9" fmla="*/ 413 h 591"/>
              <a:gd name="T10" fmla="*/ 175 w 578"/>
              <a:gd name="T11" fmla="*/ 462 h 591"/>
              <a:gd name="T12" fmla="*/ 186 w 578"/>
              <a:gd name="T13" fmla="*/ 529 h 591"/>
              <a:gd name="T14" fmla="*/ 240 w 578"/>
              <a:gd name="T15" fmla="*/ 591 h 591"/>
              <a:gd name="T16" fmla="*/ 527 w 578"/>
              <a:gd name="T17" fmla="*/ 574 h 591"/>
              <a:gd name="T18" fmla="*/ 511 w 578"/>
              <a:gd name="T19" fmla="*/ 483 h 591"/>
              <a:gd name="T20" fmla="*/ 536 w 578"/>
              <a:gd name="T21" fmla="*/ 344 h 591"/>
              <a:gd name="T22" fmla="*/ 536 w 578"/>
              <a:gd name="T23" fmla="*/ 306 h 591"/>
              <a:gd name="T24" fmla="*/ 578 w 578"/>
              <a:gd name="T25" fmla="*/ 198 h 591"/>
              <a:gd name="T26" fmla="*/ 567 w 578"/>
              <a:gd name="T27" fmla="*/ 194 h 591"/>
              <a:gd name="T28" fmla="*/ 540 w 578"/>
              <a:gd name="T29" fmla="*/ 257 h 591"/>
              <a:gd name="T30" fmla="*/ 517 w 578"/>
              <a:gd name="T31" fmla="*/ 261 h 591"/>
              <a:gd name="T32" fmla="*/ 508 w 578"/>
              <a:gd name="T33" fmla="*/ 287 h 591"/>
              <a:gd name="T34" fmla="*/ 483 w 578"/>
              <a:gd name="T35" fmla="*/ 304 h 591"/>
              <a:gd name="T36" fmla="*/ 500 w 578"/>
              <a:gd name="T37" fmla="*/ 247 h 591"/>
              <a:gd name="T38" fmla="*/ 517 w 578"/>
              <a:gd name="T39" fmla="*/ 225 h 591"/>
              <a:gd name="T40" fmla="*/ 487 w 578"/>
              <a:gd name="T41" fmla="*/ 143 h 591"/>
              <a:gd name="T42" fmla="*/ 466 w 578"/>
              <a:gd name="T43" fmla="*/ 137 h 591"/>
              <a:gd name="T44" fmla="*/ 458 w 578"/>
              <a:gd name="T45" fmla="*/ 118 h 591"/>
              <a:gd name="T46" fmla="*/ 234 w 578"/>
              <a:gd name="T47" fmla="*/ 48 h 591"/>
              <a:gd name="T48" fmla="*/ 205 w 578"/>
              <a:gd name="T49" fmla="*/ 35 h 591"/>
              <a:gd name="T50" fmla="*/ 190 w 578"/>
              <a:gd name="T51" fmla="*/ 48 h 591"/>
              <a:gd name="T52" fmla="*/ 184 w 578"/>
              <a:gd name="T53" fmla="*/ 44 h 591"/>
              <a:gd name="T54" fmla="*/ 192 w 578"/>
              <a:gd name="T55" fmla="*/ 19 h 591"/>
              <a:gd name="T56" fmla="*/ 198 w 578"/>
              <a:gd name="T57" fmla="*/ 4 h 591"/>
              <a:gd name="T58" fmla="*/ 190 w 578"/>
              <a:gd name="T59" fmla="*/ 0 h 591"/>
              <a:gd name="T60" fmla="*/ 99 w 578"/>
              <a:gd name="T61" fmla="*/ 38 h 591"/>
              <a:gd name="T62" fmla="*/ 89 w 578"/>
              <a:gd name="T63" fmla="*/ 40 h 591"/>
              <a:gd name="T64" fmla="*/ 70 w 578"/>
              <a:gd name="T65" fmla="*/ 31 h 591"/>
              <a:gd name="T66" fmla="*/ 53 w 578"/>
              <a:gd name="T67" fmla="*/ 42 h 591"/>
              <a:gd name="T68" fmla="*/ 57 w 578"/>
              <a:gd name="T69" fmla="*/ 111 h 591"/>
              <a:gd name="T70" fmla="*/ 0 w 578"/>
              <a:gd name="T71" fmla="*/ 179 h 591"/>
              <a:gd name="T72" fmla="*/ 15 w 578"/>
              <a:gd name="T73" fmla="*/ 227 h 591"/>
              <a:gd name="T74" fmla="*/ 15 w 578"/>
              <a:gd name="T75" fmla="*/ 227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78" h="591">
                <a:moveTo>
                  <a:pt x="15" y="227"/>
                </a:moveTo>
                <a:lnTo>
                  <a:pt x="13" y="297"/>
                </a:lnTo>
                <a:lnTo>
                  <a:pt x="84" y="341"/>
                </a:lnTo>
                <a:lnTo>
                  <a:pt x="110" y="371"/>
                </a:lnTo>
                <a:lnTo>
                  <a:pt x="167" y="413"/>
                </a:lnTo>
                <a:lnTo>
                  <a:pt x="175" y="462"/>
                </a:lnTo>
                <a:lnTo>
                  <a:pt x="186" y="529"/>
                </a:lnTo>
                <a:lnTo>
                  <a:pt x="240" y="591"/>
                </a:lnTo>
                <a:lnTo>
                  <a:pt x="527" y="574"/>
                </a:lnTo>
                <a:lnTo>
                  <a:pt x="511" y="483"/>
                </a:lnTo>
                <a:lnTo>
                  <a:pt x="536" y="344"/>
                </a:lnTo>
                <a:lnTo>
                  <a:pt x="536" y="306"/>
                </a:lnTo>
                <a:lnTo>
                  <a:pt x="578" y="198"/>
                </a:lnTo>
                <a:lnTo>
                  <a:pt x="567" y="194"/>
                </a:lnTo>
                <a:lnTo>
                  <a:pt x="540" y="257"/>
                </a:lnTo>
                <a:lnTo>
                  <a:pt x="517" y="261"/>
                </a:lnTo>
                <a:lnTo>
                  <a:pt x="508" y="287"/>
                </a:lnTo>
                <a:lnTo>
                  <a:pt x="483" y="304"/>
                </a:lnTo>
                <a:lnTo>
                  <a:pt x="500" y="247"/>
                </a:lnTo>
                <a:lnTo>
                  <a:pt x="517" y="225"/>
                </a:lnTo>
                <a:lnTo>
                  <a:pt x="487" y="143"/>
                </a:lnTo>
                <a:lnTo>
                  <a:pt x="466" y="137"/>
                </a:lnTo>
                <a:lnTo>
                  <a:pt x="458" y="118"/>
                </a:lnTo>
                <a:lnTo>
                  <a:pt x="234" y="48"/>
                </a:lnTo>
                <a:lnTo>
                  <a:pt x="205" y="35"/>
                </a:lnTo>
                <a:lnTo>
                  <a:pt x="190" y="48"/>
                </a:lnTo>
                <a:lnTo>
                  <a:pt x="184" y="44"/>
                </a:lnTo>
                <a:lnTo>
                  <a:pt x="192" y="19"/>
                </a:lnTo>
                <a:lnTo>
                  <a:pt x="198" y="4"/>
                </a:lnTo>
                <a:lnTo>
                  <a:pt x="190" y="0"/>
                </a:lnTo>
                <a:lnTo>
                  <a:pt x="99" y="38"/>
                </a:lnTo>
                <a:lnTo>
                  <a:pt x="89" y="40"/>
                </a:lnTo>
                <a:lnTo>
                  <a:pt x="70" y="31"/>
                </a:lnTo>
                <a:lnTo>
                  <a:pt x="53" y="42"/>
                </a:lnTo>
                <a:lnTo>
                  <a:pt x="57" y="111"/>
                </a:lnTo>
                <a:lnTo>
                  <a:pt x="0" y="179"/>
                </a:lnTo>
                <a:lnTo>
                  <a:pt x="15" y="227"/>
                </a:lnTo>
                <a:lnTo>
                  <a:pt x="15" y="227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Freeform 1140"/>
          <p:cNvSpPr>
            <a:spLocks/>
          </p:cNvSpPr>
          <p:nvPr/>
        </p:nvSpPr>
        <p:spPr bwMode="auto">
          <a:xfrm>
            <a:off x="4792099" y="3614171"/>
            <a:ext cx="433827" cy="771247"/>
          </a:xfrm>
          <a:custGeom>
            <a:avLst/>
            <a:gdLst>
              <a:gd name="T0" fmla="*/ 8 w 430"/>
              <a:gd name="T1" fmla="*/ 308 h 753"/>
              <a:gd name="T2" fmla="*/ 52 w 430"/>
              <a:gd name="T3" fmla="*/ 213 h 753"/>
              <a:gd name="T4" fmla="*/ 38 w 430"/>
              <a:gd name="T5" fmla="*/ 177 h 753"/>
              <a:gd name="T6" fmla="*/ 113 w 430"/>
              <a:gd name="T7" fmla="*/ 120 h 753"/>
              <a:gd name="T8" fmla="*/ 126 w 430"/>
              <a:gd name="T9" fmla="*/ 78 h 753"/>
              <a:gd name="T10" fmla="*/ 73 w 430"/>
              <a:gd name="T11" fmla="*/ 17 h 753"/>
              <a:gd name="T12" fmla="*/ 360 w 430"/>
              <a:gd name="T13" fmla="*/ 0 h 753"/>
              <a:gd name="T14" fmla="*/ 367 w 430"/>
              <a:gd name="T15" fmla="*/ 44 h 753"/>
              <a:gd name="T16" fmla="*/ 396 w 430"/>
              <a:gd name="T17" fmla="*/ 101 h 753"/>
              <a:gd name="T18" fmla="*/ 421 w 430"/>
              <a:gd name="T19" fmla="*/ 388 h 753"/>
              <a:gd name="T20" fmla="*/ 415 w 430"/>
              <a:gd name="T21" fmla="*/ 447 h 753"/>
              <a:gd name="T22" fmla="*/ 430 w 430"/>
              <a:gd name="T23" fmla="*/ 481 h 753"/>
              <a:gd name="T24" fmla="*/ 413 w 430"/>
              <a:gd name="T25" fmla="*/ 546 h 753"/>
              <a:gd name="T26" fmla="*/ 390 w 430"/>
              <a:gd name="T27" fmla="*/ 574 h 753"/>
              <a:gd name="T28" fmla="*/ 379 w 430"/>
              <a:gd name="T29" fmla="*/ 622 h 753"/>
              <a:gd name="T30" fmla="*/ 392 w 430"/>
              <a:gd name="T31" fmla="*/ 637 h 753"/>
              <a:gd name="T32" fmla="*/ 381 w 430"/>
              <a:gd name="T33" fmla="*/ 664 h 753"/>
              <a:gd name="T34" fmla="*/ 386 w 430"/>
              <a:gd name="T35" fmla="*/ 673 h 753"/>
              <a:gd name="T36" fmla="*/ 352 w 430"/>
              <a:gd name="T37" fmla="*/ 686 h 753"/>
              <a:gd name="T38" fmla="*/ 344 w 430"/>
              <a:gd name="T39" fmla="*/ 734 h 753"/>
              <a:gd name="T40" fmla="*/ 295 w 430"/>
              <a:gd name="T41" fmla="*/ 719 h 753"/>
              <a:gd name="T42" fmla="*/ 270 w 430"/>
              <a:gd name="T43" fmla="*/ 753 h 753"/>
              <a:gd name="T44" fmla="*/ 255 w 430"/>
              <a:gd name="T45" fmla="*/ 749 h 753"/>
              <a:gd name="T46" fmla="*/ 238 w 430"/>
              <a:gd name="T47" fmla="*/ 719 h 753"/>
              <a:gd name="T48" fmla="*/ 211 w 430"/>
              <a:gd name="T49" fmla="*/ 645 h 753"/>
              <a:gd name="T50" fmla="*/ 147 w 430"/>
              <a:gd name="T51" fmla="*/ 607 h 753"/>
              <a:gd name="T52" fmla="*/ 133 w 430"/>
              <a:gd name="T53" fmla="*/ 569 h 753"/>
              <a:gd name="T54" fmla="*/ 154 w 430"/>
              <a:gd name="T55" fmla="*/ 510 h 753"/>
              <a:gd name="T56" fmla="*/ 137 w 430"/>
              <a:gd name="T57" fmla="*/ 498 h 753"/>
              <a:gd name="T58" fmla="*/ 95 w 430"/>
              <a:gd name="T59" fmla="*/ 498 h 753"/>
              <a:gd name="T60" fmla="*/ 86 w 430"/>
              <a:gd name="T61" fmla="*/ 462 h 753"/>
              <a:gd name="T62" fmla="*/ 17 w 430"/>
              <a:gd name="T63" fmla="*/ 390 h 753"/>
              <a:gd name="T64" fmla="*/ 0 w 430"/>
              <a:gd name="T65" fmla="*/ 331 h 753"/>
              <a:gd name="T66" fmla="*/ 8 w 430"/>
              <a:gd name="T67" fmla="*/ 308 h 753"/>
              <a:gd name="T68" fmla="*/ 8 w 430"/>
              <a:gd name="T69" fmla="*/ 308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0" h="753">
                <a:moveTo>
                  <a:pt x="8" y="308"/>
                </a:moveTo>
                <a:lnTo>
                  <a:pt x="52" y="213"/>
                </a:lnTo>
                <a:lnTo>
                  <a:pt x="38" y="177"/>
                </a:lnTo>
                <a:lnTo>
                  <a:pt x="113" y="120"/>
                </a:lnTo>
                <a:lnTo>
                  <a:pt x="126" y="78"/>
                </a:lnTo>
                <a:lnTo>
                  <a:pt x="73" y="17"/>
                </a:lnTo>
                <a:lnTo>
                  <a:pt x="360" y="0"/>
                </a:lnTo>
                <a:lnTo>
                  <a:pt x="367" y="44"/>
                </a:lnTo>
                <a:lnTo>
                  <a:pt x="396" y="101"/>
                </a:lnTo>
                <a:lnTo>
                  <a:pt x="421" y="388"/>
                </a:lnTo>
                <a:lnTo>
                  <a:pt x="415" y="447"/>
                </a:lnTo>
                <a:lnTo>
                  <a:pt x="430" y="481"/>
                </a:lnTo>
                <a:lnTo>
                  <a:pt x="413" y="546"/>
                </a:lnTo>
                <a:lnTo>
                  <a:pt x="390" y="574"/>
                </a:lnTo>
                <a:lnTo>
                  <a:pt x="379" y="622"/>
                </a:lnTo>
                <a:lnTo>
                  <a:pt x="392" y="637"/>
                </a:lnTo>
                <a:lnTo>
                  <a:pt x="381" y="664"/>
                </a:lnTo>
                <a:lnTo>
                  <a:pt x="386" y="673"/>
                </a:lnTo>
                <a:lnTo>
                  <a:pt x="352" y="686"/>
                </a:lnTo>
                <a:lnTo>
                  <a:pt x="344" y="734"/>
                </a:lnTo>
                <a:lnTo>
                  <a:pt x="295" y="719"/>
                </a:lnTo>
                <a:lnTo>
                  <a:pt x="270" y="753"/>
                </a:lnTo>
                <a:lnTo>
                  <a:pt x="255" y="749"/>
                </a:lnTo>
                <a:lnTo>
                  <a:pt x="238" y="719"/>
                </a:lnTo>
                <a:lnTo>
                  <a:pt x="211" y="645"/>
                </a:lnTo>
                <a:lnTo>
                  <a:pt x="147" y="607"/>
                </a:lnTo>
                <a:lnTo>
                  <a:pt x="133" y="569"/>
                </a:lnTo>
                <a:lnTo>
                  <a:pt x="154" y="510"/>
                </a:lnTo>
                <a:lnTo>
                  <a:pt x="137" y="498"/>
                </a:lnTo>
                <a:lnTo>
                  <a:pt x="95" y="498"/>
                </a:lnTo>
                <a:lnTo>
                  <a:pt x="86" y="462"/>
                </a:lnTo>
                <a:lnTo>
                  <a:pt x="17" y="390"/>
                </a:lnTo>
                <a:lnTo>
                  <a:pt x="0" y="331"/>
                </a:lnTo>
                <a:lnTo>
                  <a:pt x="8" y="308"/>
                </a:lnTo>
                <a:lnTo>
                  <a:pt x="8" y="308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Freeform 1141"/>
          <p:cNvSpPr>
            <a:spLocks/>
          </p:cNvSpPr>
          <p:nvPr/>
        </p:nvSpPr>
        <p:spPr bwMode="auto">
          <a:xfrm>
            <a:off x="5174279" y="3681310"/>
            <a:ext cx="337421" cy="581879"/>
          </a:xfrm>
          <a:custGeom>
            <a:avLst/>
            <a:gdLst>
              <a:gd name="T0" fmla="*/ 11 w 338"/>
              <a:gd name="T1" fmla="*/ 566 h 566"/>
              <a:gd name="T2" fmla="*/ 21 w 338"/>
              <a:gd name="T3" fmla="*/ 549 h 566"/>
              <a:gd name="T4" fmla="*/ 85 w 338"/>
              <a:gd name="T5" fmla="*/ 545 h 566"/>
              <a:gd name="T6" fmla="*/ 138 w 338"/>
              <a:gd name="T7" fmla="*/ 528 h 566"/>
              <a:gd name="T8" fmla="*/ 192 w 338"/>
              <a:gd name="T9" fmla="*/ 496 h 566"/>
              <a:gd name="T10" fmla="*/ 235 w 338"/>
              <a:gd name="T11" fmla="*/ 494 h 566"/>
              <a:gd name="T12" fmla="*/ 285 w 338"/>
              <a:gd name="T13" fmla="*/ 412 h 566"/>
              <a:gd name="T14" fmla="*/ 300 w 338"/>
              <a:gd name="T15" fmla="*/ 418 h 566"/>
              <a:gd name="T16" fmla="*/ 338 w 338"/>
              <a:gd name="T17" fmla="*/ 389 h 566"/>
              <a:gd name="T18" fmla="*/ 329 w 338"/>
              <a:gd name="T19" fmla="*/ 368 h 566"/>
              <a:gd name="T20" fmla="*/ 332 w 338"/>
              <a:gd name="T21" fmla="*/ 357 h 566"/>
              <a:gd name="T22" fmla="*/ 294 w 338"/>
              <a:gd name="T23" fmla="*/ 7 h 566"/>
              <a:gd name="T24" fmla="*/ 291 w 338"/>
              <a:gd name="T25" fmla="*/ 0 h 566"/>
              <a:gd name="T26" fmla="*/ 89 w 338"/>
              <a:gd name="T27" fmla="*/ 23 h 566"/>
              <a:gd name="T28" fmla="*/ 51 w 338"/>
              <a:gd name="T29" fmla="*/ 42 h 566"/>
              <a:gd name="T30" fmla="*/ 17 w 338"/>
              <a:gd name="T31" fmla="*/ 32 h 566"/>
              <a:gd name="T32" fmla="*/ 42 w 338"/>
              <a:gd name="T33" fmla="*/ 319 h 566"/>
              <a:gd name="T34" fmla="*/ 36 w 338"/>
              <a:gd name="T35" fmla="*/ 378 h 566"/>
              <a:gd name="T36" fmla="*/ 51 w 338"/>
              <a:gd name="T37" fmla="*/ 412 h 566"/>
              <a:gd name="T38" fmla="*/ 34 w 338"/>
              <a:gd name="T39" fmla="*/ 477 h 566"/>
              <a:gd name="T40" fmla="*/ 11 w 338"/>
              <a:gd name="T41" fmla="*/ 505 h 566"/>
              <a:gd name="T42" fmla="*/ 0 w 338"/>
              <a:gd name="T43" fmla="*/ 553 h 566"/>
              <a:gd name="T44" fmla="*/ 11 w 338"/>
              <a:gd name="T45" fmla="*/ 566 h 566"/>
              <a:gd name="T46" fmla="*/ 11 w 338"/>
              <a:gd name="T4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8" h="566">
                <a:moveTo>
                  <a:pt x="11" y="566"/>
                </a:moveTo>
                <a:lnTo>
                  <a:pt x="21" y="549"/>
                </a:lnTo>
                <a:lnTo>
                  <a:pt x="85" y="545"/>
                </a:lnTo>
                <a:lnTo>
                  <a:pt x="138" y="528"/>
                </a:lnTo>
                <a:lnTo>
                  <a:pt x="192" y="496"/>
                </a:lnTo>
                <a:lnTo>
                  <a:pt x="235" y="494"/>
                </a:lnTo>
                <a:lnTo>
                  <a:pt x="285" y="412"/>
                </a:lnTo>
                <a:lnTo>
                  <a:pt x="300" y="418"/>
                </a:lnTo>
                <a:lnTo>
                  <a:pt x="338" y="389"/>
                </a:lnTo>
                <a:lnTo>
                  <a:pt x="329" y="368"/>
                </a:lnTo>
                <a:lnTo>
                  <a:pt x="332" y="357"/>
                </a:lnTo>
                <a:lnTo>
                  <a:pt x="294" y="7"/>
                </a:lnTo>
                <a:lnTo>
                  <a:pt x="291" y="0"/>
                </a:lnTo>
                <a:lnTo>
                  <a:pt x="89" y="23"/>
                </a:lnTo>
                <a:lnTo>
                  <a:pt x="51" y="42"/>
                </a:lnTo>
                <a:lnTo>
                  <a:pt x="17" y="32"/>
                </a:lnTo>
                <a:lnTo>
                  <a:pt x="42" y="319"/>
                </a:lnTo>
                <a:lnTo>
                  <a:pt x="36" y="378"/>
                </a:lnTo>
                <a:lnTo>
                  <a:pt x="51" y="412"/>
                </a:lnTo>
                <a:lnTo>
                  <a:pt x="34" y="477"/>
                </a:lnTo>
                <a:lnTo>
                  <a:pt x="11" y="505"/>
                </a:lnTo>
                <a:lnTo>
                  <a:pt x="0" y="553"/>
                </a:lnTo>
                <a:lnTo>
                  <a:pt x="11" y="566"/>
                </a:lnTo>
                <a:lnTo>
                  <a:pt x="11" y="566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Freeform 1142"/>
          <p:cNvSpPr>
            <a:spLocks/>
          </p:cNvSpPr>
          <p:nvPr/>
        </p:nvSpPr>
        <p:spPr bwMode="auto">
          <a:xfrm>
            <a:off x="5057215" y="4035947"/>
            <a:ext cx="795349" cy="406282"/>
          </a:xfrm>
          <a:custGeom>
            <a:avLst/>
            <a:gdLst>
              <a:gd name="T0" fmla="*/ 4 w 791"/>
              <a:gd name="T1" fmla="*/ 375 h 396"/>
              <a:gd name="T2" fmla="*/ 23 w 791"/>
              <a:gd name="T3" fmla="*/ 373 h 396"/>
              <a:gd name="T4" fmla="*/ 29 w 791"/>
              <a:gd name="T5" fmla="*/ 331 h 396"/>
              <a:gd name="T6" fmla="*/ 17 w 791"/>
              <a:gd name="T7" fmla="*/ 329 h 396"/>
              <a:gd name="T8" fmla="*/ 42 w 791"/>
              <a:gd name="T9" fmla="*/ 295 h 396"/>
              <a:gd name="T10" fmla="*/ 91 w 791"/>
              <a:gd name="T11" fmla="*/ 310 h 396"/>
              <a:gd name="T12" fmla="*/ 99 w 791"/>
              <a:gd name="T13" fmla="*/ 262 h 396"/>
              <a:gd name="T14" fmla="*/ 133 w 791"/>
              <a:gd name="T15" fmla="*/ 249 h 396"/>
              <a:gd name="T16" fmla="*/ 128 w 791"/>
              <a:gd name="T17" fmla="*/ 240 h 396"/>
              <a:gd name="T18" fmla="*/ 147 w 791"/>
              <a:gd name="T19" fmla="*/ 194 h 396"/>
              <a:gd name="T20" fmla="*/ 211 w 791"/>
              <a:gd name="T21" fmla="*/ 190 h 396"/>
              <a:gd name="T22" fmla="*/ 264 w 791"/>
              <a:gd name="T23" fmla="*/ 173 h 396"/>
              <a:gd name="T24" fmla="*/ 299 w 791"/>
              <a:gd name="T25" fmla="*/ 150 h 396"/>
              <a:gd name="T26" fmla="*/ 318 w 791"/>
              <a:gd name="T27" fmla="*/ 141 h 396"/>
              <a:gd name="T28" fmla="*/ 361 w 791"/>
              <a:gd name="T29" fmla="*/ 139 h 396"/>
              <a:gd name="T30" fmla="*/ 411 w 791"/>
              <a:gd name="T31" fmla="*/ 57 h 396"/>
              <a:gd name="T32" fmla="*/ 426 w 791"/>
              <a:gd name="T33" fmla="*/ 63 h 396"/>
              <a:gd name="T34" fmla="*/ 464 w 791"/>
              <a:gd name="T35" fmla="*/ 34 h 396"/>
              <a:gd name="T36" fmla="*/ 455 w 791"/>
              <a:gd name="T37" fmla="*/ 13 h 396"/>
              <a:gd name="T38" fmla="*/ 458 w 791"/>
              <a:gd name="T39" fmla="*/ 2 h 396"/>
              <a:gd name="T40" fmla="*/ 493 w 791"/>
              <a:gd name="T41" fmla="*/ 0 h 396"/>
              <a:gd name="T42" fmla="*/ 515 w 791"/>
              <a:gd name="T43" fmla="*/ 8 h 396"/>
              <a:gd name="T44" fmla="*/ 584 w 791"/>
              <a:gd name="T45" fmla="*/ 48 h 396"/>
              <a:gd name="T46" fmla="*/ 633 w 791"/>
              <a:gd name="T47" fmla="*/ 46 h 396"/>
              <a:gd name="T48" fmla="*/ 656 w 791"/>
              <a:gd name="T49" fmla="*/ 31 h 396"/>
              <a:gd name="T50" fmla="*/ 711 w 791"/>
              <a:gd name="T51" fmla="*/ 65 h 396"/>
              <a:gd name="T52" fmla="*/ 728 w 791"/>
              <a:gd name="T53" fmla="*/ 129 h 396"/>
              <a:gd name="T54" fmla="*/ 791 w 791"/>
              <a:gd name="T55" fmla="*/ 175 h 396"/>
              <a:gd name="T56" fmla="*/ 761 w 791"/>
              <a:gd name="T57" fmla="*/ 211 h 396"/>
              <a:gd name="T58" fmla="*/ 707 w 791"/>
              <a:gd name="T59" fmla="*/ 262 h 396"/>
              <a:gd name="T60" fmla="*/ 706 w 791"/>
              <a:gd name="T61" fmla="*/ 274 h 396"/>
              <a:gd name="T62" fmla="*/ 628 w 791"/>
              <a:gd name="T63" fmla="*/ 323 h 396"/>
              <a:gd name="T64" fmla="*/ 190 w 791"/>
              <a:gd name="T65" fmla="*/ 365 h 396"/>
              <a:gd name="T66" fmla="*/ 143 w 791"/>
              <a:gd name="T67" fmla="*/ 361 h 396"/>
              <a:gd name="T68" fmla="*/ 145 w 791"/>
              <a:gd name="T69" fmla="*/ 384 h 396"/>
              <a:gd name="T70" fmla="*/ 0 w 791"/>
              <a:gd name="T71" fmla="*/ 396 h 396"/>
              <a:gd name="T72" fmla="*/ 4 w 791"/>
              <a:gd name="T73" fmla="*/ 375 h 396"/>
              <a:gd name="T74" fmla="*/ 4 w 791"/>
              <a:gd name="T75" fmla="*/ 375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1" h="396">
                <a:moveTo>
                  <a:pt x="4" y="375"/>
                </a:moveTo>
                <a:lnTo>
                  <a:pt x="23" y="373"/>
                </a:lnTo>
                <a:lnTo>
                  <a:pt x="29" y="331"/>
                </a:lnTo>
                <a:lnTo>
                  <a:pt x="17" y="329"/>
                </a:lnTo>
                <a:lnTo>
                  <a:pt x="42" y="295"/>
                </a:lnTo>
                <a:lnTo>
                  <a:pt x="91" y="310"/>
                </a:lnTo>
                <a:lnTo>
                  <a:pt x="99" y="262"/>
                </a:lnTo>
                <a:lnTo>
                  <a:pt x="133" y="249"/>
                </a:lnTo>
                <a:lnTo>
                  <a:pt x="128" y="240"/>
                </a:lnTo>
                <a:lnTo>
                  <a:pt x="147" y="194"/>
                </a:lnTo>
                <a:lnTo>
                  <a:pt x="211" y="190"/>
                </a:lnTo>
                <a:lnTo>
                  <a:pt x="264" y="173"/>
                </a:lnTo>
                <a:lnTo>
                  <a:pt x="299" y="150"/>
                </a:lnTo>
                <a:lnTo>
                  <a:pt x="318" y="141"/>
                </a:lnTo>
                <a:lnTo>
                  <a:pt x="361" y="139"/>
                </a:lnTo>
                <a:lnTo>
                  <a:pt x="411" y="57"/>
                </a:lnTo>
                <a:lnTo>
                  <a:pt x="426" y="63"/>
                </a:lnTo>
                <a:lnTo>
                  <a:pt x="464" y="34"/>
                </a:lnTo>
                <a:lnTo>
                  <a:pt x="455" y="13"/>
                </a:lnTo>
                <a:lnTo>
                  <a:pt x="458" y="2"/>
                </a:lnTo>
                <a:lnTo>
                  <a:pt x="493" y="0"/>
                </a:lnTo>
                <a:lnTo>
                  <a:pt x="515" y="8"/>
                </a:lnTo>
                <a:lnTo>
                  <a:pt x="584" y="48"/>
                </a:lnTo>
                <a:lnTo>
                  <a:pt x="633" y="46"/>
                </a:lnTo>
                <a:lnTo>
                  <a:pt x="656" y="31"/>
                </a:lnTo>
                <a:lnTo>
                  <a:pt x="711" y="65"/>
                </a:lnTo>
                <a:lnTo>
                  <a:pt x="728" y="129"/>
                </a:lnTo>
                <a:lnTo>
                  <a:pt x="791" y="175"/>
                </a:lnTo>
                <a:lnTo>
                  <a:pt x="761" y="211"/>
                </a:lnTo>
                <a:lnTo>
                  <a:pt x="707" y="262"/>
                </a:lnTo>
                <a:lnTo>
                  <a:pt x="706" y="274"/>
                </a:lnTo>
                <a:lnTo>
                  <a:pt x="628" y="323"/>
                </a:lnTo>
                <a:lnTo>
                  <a:pt x="190" y="365"/>
                </a:lnTo>
                <a:lnTo>
                  <a:pt x="143" y="361"/>
                </a:lnTo>
                <a:lnTo>
                  <a:pt x="145" y="384"/>
                </a:lnTo>
                <a:lnTo>
                  <a:pt x="0" y="396"/>
                </a:lnTo>
                <a:lnTo>
                  <a:pt x="4" y="375"/>
                </a:lnTo>
                <a:lnTo>
                  <a:pt x="4" y="375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Freeform 1143"/>
          <p:cNvSpPr>
            <a:spLocks/>
          </p:cNvSpPr>
          <p:nvPr/>
        </p:nvSpPr>
        <p:spPr bwMode="auto">
          <a:xfrm>
            <a:off x="4960809" y="4345823"/>
            <a:ext cx="934794" cy="313319"/>
          </a:xfrm>
          <a:custGeom>
            <a:avLst/>
            <a:gdLst>
              <a:gd name="T0" fmla="*/ 17 w 931"/>
              <a:gd name="T1" fmla="*/ 253 h 308"/>
              <a:gd name="T2" fmla="*/ 11 w 931"/>
              <a:gd name="T3" fmla="*/ 249 h 308"/>
              <a:gd name="T4" fmla="*/ 38 w 931"/>
              <a:gd name="T5" fmla="*/ 228 h 308"/>
              <a:gd name="T6" fmla="*/ 64 w 931"/>
              <a:gd name="T7" fmla="*/ 180 h 308"/>
              <a:gd name="T8" fmla="*/ 55 w 931"/>
              <a:gd name="T9" fmla="*/ 169 h 308"/>
              <a:gd name="T10" fmla="*/ 68 w 931"/>
              <a:gd name="T11" fmla="*/ 146 h 308"/>
              <a:gd name="T12" fmla="*/ 68 w 931"/>
              <a:gd name="T13" fmla="*/ 120 h 308"/>
              <a:gd name="T14" fmla="*/ 87 w 931"/>
              <a:gd name="T15" fmla="*/ 101 h 308"/>
              <a:gd name="T16" fmla="*/ 232 w 931"/>
              <a:gd name="T17" fmla="*/ 89 h 308"/>
              <a:gd name="T18" fmla="*/ 230 w 931"/>
              <a:gd name="T19" fmla="*/ 66 h 308"/>
              <a:gd name="T20" fmla="*/ 277 w 931"/>
              <a:gd name="T21" fmla="*/ 70 h 308"/>
              <a:gd name="T22" fmla="*/ 715 w 931"/>
              <a:gd name="T23" fmla="*/ 28 h 308"/>
              <a:gd name="T24" fmla="*/ 931 w 931"/>
              <a:gd name="T25" fmla="*/ 0 h 308"/>
              <a:gd name="T26" fmla="*/ 893 w 931"/>
              <a:gd name="T27" fmla="*/ 74 h 308"/>
              <a:gd name="T28" fmla="*/ 834 w 931"/>
              <a:gd name="T29" fmla="*/ 87 h 308"/>
              <a:gd name="T30" fmla="*/ 806 w 931"/>
              <a:gd name="T31" fmla="*/ 125 h 308"/>
              <a:gd name="T32" fmla="*/ 699 w 931"/>
              <a:gd name="T33" fmla="*/ 186 h 308"/>
              <a:gd name="T34" fmla="*/ 694 w 931"/>
              <a:gd name="T35" fmla="*/ 209 h 308"/>
              <a:gd name="T36" fmla="*/ 667 w 931"/>
              <a:gd name="T37" fmla="*/ 222 h 308"/>
              <a:gd name="T38" fmla="*/ 667 w 931"/>
              <a:gd name="T39" fmla="*/ 253 h 308"/>
              <a:gd name="T40" fmla="*/ 523 w 931"/>
              <a:gd name="T41" fmla="*/ 270 h 308"/>
              <a:gd name="T42" fmla="*/ 234 w 931"/>
              <a:gd name="T43" fmla="*/ 294 h 308"/>
              <a:gd name="T44" fmla="*/ 0 w 931"/>
              <a:gd name="T45" fmla="*/ 308 h 308"/>
              <a:gd name="T46" fmla="*/ 17 w 931"/>
              <a:gd name="T47" fmla="*/ 253 h 308"/>
              <a:gd name="T48" fmla="*/ 17 w 931"/>
              <a:gd name="T49" fmla="*/ 253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31" h="308">
                <a:moveTo>
                  <a:pt x="17" y="253"/>
                </a:moveTo>
                <a:lnTo>
                  <a:pt x="11" y="249"/>
                </a:lnTo>
                <a:lnTo>
                  <a:pt x="38" y="228"/>
                </a:lnTo>
                <a:lnTo>
                  <a:pt x="64" y="180"/>
                </a:lnTo>
                <a:lnTo>
                  <a:pt x="55" y="169"/>
                </a:lnTo>
                <a:lnTo>
                  <a:pt x="68" y="146"/>
                </a:lnTo>
                <a:lnTo>
                  <a:pt x="68" y="120"/>
                </a:lnTo>
                <a:lnTo>
                  <a:pt x="87" y="101"/>
                </a:lnTo>
                <a:lnTo>
                  <a:pt x="232" y="89"/>
                </a:lnTo>
                <a:lnTo>
                  <a:pt x="230" y="66"/>
                </a:lnTo>
                <a:lnTo>
                  <a:pt x="277" y="70"/>
                </a:lnTo>
                <a:lnTo>
                  <a:pt x="715" y="28"/>
                </a:lnTo>
                <a:lnTo>
                  <a:pt x="931" y="0"/>
                </a:lnTo>
                <a:lnTo>
                  <a:pt x="893" y="74"/>
                </a:lnTo>
                <a:lnTo>
                  <a:pt x="834" y="87"/>
                </a:lnTo>
                <a:lnTo>
                  <a:pt x="806" y="125"/>
                </a:lnTo>
                <a:lnTo>
                  <a:pt x="699" y="186"/>
                </a:lnTo>
                <a:lnTo>
                  <a:pt x="694" y="209"/>
                </a:lnTo>
                <a:lnTo>
                  <a:pt x="667" y="222"/>
                </a:lnTo>
                <a:lnTo>
                  <a:pt x="667" y="253"/>
                </a:lnTo>
                <a:lnTo>
                  <a:pt x="523" y="270"/>
                </a:lnTo>
                <a:lnTo>
                  <a:pt x="234" y="294"/>
                </a:lnTo>
                <a:lnTo>
                  <a:pt x="0" y="308"/>
                </a:lnTo>
                <a:lnTo>
                  <a:pt x="17" y="253"/>
                </a:lnTo>
                <a:lnTo>
                  <a:pt x="17" y="253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Freeform 1144"/>
          <p:cNvSpPr>
            <a:spLocks/>
          </p:cNvSpPr>
          <p:nvPr/>
        </p:nvSpPr>
        <p:spPr bwMode="auto">
          <a:xfrm>
            <a:off x="4829972" y="4647092"/>
            <a:ext cx="392510" cy="664512"/>
          </a:xfrm>
          <a:custGeom>
            <a:avLst/>
            <a:gdLst>
              <a:gd name="T0" fmla="*/ 27 w 388"/>
              <a:gd name="T1" fmla="*/ 457 h 654"/>
              <a:gd name="T2" fmla="*/ 65 w 388"/>
              <a:gd name="T3" fmla="*/ 407 h 654"/>
              <a:gd name="T4" fmla="*/ 54 w 388"/>
              <a:gd name="T5" fmla="*/ 394 h 654"/>
              <a:gd name="T6" fmla="*/ 38 w 388"/>
              <a:gd name="T7" fmla="*/ 287 h 654"/>
              <a:gd name="T8" fmla="*/ 33 w 388"/>
              <a:gd name="T9" fmla="*/ 215 h 654"/>
              <a:gd name="T10" fmla="*/ 59 w 388"/>
              <a:gd name="T11" fmla="*/ 135 h 654"/>
              <a:gd name="T12" fmla="*/ 101 w 388"/>
              <a:gd name="T13" fmla="*/ 80 h 654"/>
              <a:gd name="T14" fmla="*/ 97 w 388"/>
              <a:gd name="T15" fmla="*/ 65 h 654"/>
              <a:gd name="T16" fmla="*/ 128 w 388"/>
              <a:gd name="T17" fmla="*/ 14 h 654"/>
              <a:gd name="T18" fmla="*/ 362 w 388"/>
              <a:gd name="T19" fmla="*/ 0 h 654"/>
              <a:gd name="T20" fmla="*/ 373 w 388"/>
              <a:gd name="T21" fmla="*/ 12 h 654"/>
              <a:gd name="T22" fmla="*/ 362 w 388"/>
              <a:gd name="T23" fmla="*/ 419 h 654"/>
              <a:gd name="T24" fmla="*/ 388 w 388"/>
              <a:gd name="T25" fmla="*/ 614 h 654"/>
              <a:gd name="T26" fmla="*/ 379 w 388"/>
              <a:gd name="T27" fmla="*/ 624 h 654"/>
              <a:gd name="T28" fmla="*/ 329 w 388"/>
              <a:gd name="T29" fmla="*/ 612 h 654"/>
              <a:gd name="T30" fmla="*/ 253 w 388"/>
              <a:gd name="T31" fmla="*/ 654 h 654"/>
              <a:gd name="T32" fmla="*/ 215 w 388"/>
              <a:gd name="T33" fmla="*/ 592 h 654"/>
              <a:gd name="T34" fmla="*/ 221 w 388"/>
              <a:gd name="T35" fmla="*/ 546 h 654"/>
              <a:gd name="T36" fmla="*/ 0 w 388"/>
              <a:gd name="T37" fmla="*/ 555 h 654"/>
              <a:gd name="T38" fmla="*/ 27 w 388"/>
              <a:gd name="T39" fmla="*/ 457 h 654"/>
              <a:gd name="T40" fmla="*/ 27 w 388"/>
              <a:gd name="T41" fmla="*/ 45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654">
                <a:moveTo>
                  <a:pt x="27" y="457"/>
                </a:moveTo>
                <a:lnTo>
                  <a:pt x="65" y="407"/>
                </a:lnTo>
                <a:lnTo>
                  <a:pt x="54" y="394"/>
                </a:lnTo>
                <a:lnTo>
                  <a:pt x="38" y="287"/>
                </a:lnTo>
                <a:lnTo>
                  <a:pt x="33" y="215"/>
                </a:lnTo>
                <a:lnTo>
                  <a:pt x="59" y="135"/>
                </a:lnTo>
                <a:lnTo>
                  <a:pt x="101" y="80"/>
                </a:lnTo>
                <a:lnTo>
                  <a:pt x="97" y="65"/>
                </a:lnTo>
                <a:lnTo>
                  <a:pt x="128" y="14"/>
                </a:lnTo>
                <a:lnTo>
                  <a:pt x="362" y="0"/>
                </a:lnTo>
                <a:lnTo>
                  <a:pt x="373" y="12"/>
                </a:lnTo>
                <a:lnTo>
                  <a:pt x="362" y="419"/>
                </a:lnTo>
                <a:lnTo>
                  <a:pt x="388" y="614"/>
                </a:lnTo>
                <a:lnTo>
                  <a:pt x="379" y="624"/>
                </a:lnTo>
                <a:lnTo>
                  <a:pt x="329" y="612"/>
                </a:lnTo>
                <a:lnTo>
                  <a:pt x="253" y="654"/>
                </a:lnTo>
                <a:lnTo>
                  <a:pt x="215" y="592"/>
                </a:lnTo>
                <a:lnTo>
                  <a:pt x="221" y="546"/>
                </a:lnTo>
                <a:lnTo>
                  <a:pt x="0" y="555"/>
                </a:lnTo>
                <a:lnTo>
                  <a:pt x="27" y="457"/>
                </a:lnTo>
                <a:lnTo>
                  <a:pt x="27" y="457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Freeform 1145"/>
          <p:cNvSpPr>
            <a:spLocks/>
          </p:cNvSpPr>
          <p:nvPr/>
        </p:nvSpPr>
        <p:spPr bwMode="auto">
          <a:xfrm>
            <a:off x="5194938" y="4621268"/>
            <a:ext cx="414890" cy="669677"/>
          </a:xfrm>
          <a:custGeom>
            <a:avLst/>
            <a:gdLst>
              <a:gd name="T0" fmla="*/ 11 w 416"/>
              <a:gd name="T1" fmla="*/ 36 h 659"/>
              <a:gd name="T2" fmla="*/ 0 w 416"/>
              <a:gd name="T3" fmla="*/ 443 h 659"/>
              <a:gd name="T4" fmla="*/ 26 w 416"/>
              <a:gd name="T5" fmla="*/ 638 h 659"/>
              <a:gd name="T6" fmla="*/ 55 w 416"/>
              <a:gd name="T7" fmla="*/ 646 h 659"/>
              <a:gd name="T8" fmla="*/ 81 w 416"/>
              <a:gd name="T9" fmla="*/ 631 h 659"/>
              <a:gd name="T10" fmla="*/ 97 w 416"/>
              <a:gd name="T11" fmla="*/ 646 h 659"/>
              <a:gd name="T12" fmla="*/ 74 w 416"/>
              <a:gd name="T13" fmla="*/ 659 h 659"/>
              <a:gd name="T14" fmla="*/ 131 w 416"/>
              <a:gd name="T15" fmla="*/ 644 h 659"/>
              <a:gd name="T16" fmla="*/ 142 w 416"/>
              <a:gd name="T17" fmla="*/ 627 h 659"/>
              <a:gd name="T18" fmla="*/ 135 w 416"/>
              <a:gd name="T19" fmla="*/ 616 h 659"/>
              <a:gd name="T20" fmla="*/ 138 w 416"/>
              <a:gd name="T21" fmla="*/ 598 h 659"/>
              <a:gd name="T22" fmla="*/ 112 w 416"/>
              <a:gd name="T23" fmla="*/ 574 h 659"/>
              <a:gd name="T24" fmla="*/ 112 w 416"/>
              <a:gd name="T25" fmla="*/ 553 h 659"/>
              <a:gd name="T26" fmla="*/ 416 w 416"/>
              <a:gd name="T27" fmla="*/ 526 h 659"/>
              <a:gd name="T28" fmla="*/ 391 w 416"/>
              <a:gd name="T29" fmla="*/ 422 h 659"/>
              <a:gd name="T30" fmla="*/ 406 w 416"/>
              <a:gd name="T31" fmla="*/ 359 h 659"/>
              <a:gd name="T32" fmla="*/ 368 w 416"/>
              <a:gd name="T33" fmla="*/ 277 h 659"/>
              <a:gd name="T34" fmla="*/ 289 w 416"/>
              <a:gd name="T35" fmla="*/ 0 h 659"/>
              <a:gd name="T36" fmla="*/ 0 w 416"/>
              <a:gd name="T37" fmla="*/ 24 h 659"/>
              <a:gd name="T38" fmla="*/ 11 w 416"/>
              <a:gd name="T39" fmla="*/ 36 h 659"/>
              <a:gd name="T40" fmla="*/ 11 w 416"/>
              <a:gd name="T41" fmla="*/ 3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6" h="659">
                <a:moveTo>
                  <a:pt x="11" y="36"/>
                </a:moveTo>
                <a:lnTo>
                  <a:pt x="0" y="443"/>
                </a:lnTo>
                <a:lnTo>
                  <a:pt x="26" y="638"/>
                </a:lnTo>
                <a:lnTo>
                  <a:pt x="55" y="646"/>
                </a:lnTo>
                <a:lnTo>
                  <a:pt x="81" y="631"/>
                </a:lnTo>
                <a:lnTo>
                  <a:pt x="97" y="646"/>
                </a:lnTo>
                <a:lnTo>
                  <a:pt x="74" y="659"/>
                </a:lnTo>
                <a:lnTo>
                  <a:pt x="131" y="644"/>
                </a:lnTo>
                <a:lnTo>
                  <a:pt x="142" y="627"/>
                </a:lnTo>
                <a:lnTo>
                  <a:pt x="135" y="616"/>
                </a:lnTo>
                <a:lnTo>
                  <a:pt x="138" y="598"/>
                </a:lnTo>
                <a:lnTo>
                  <a:pt x="112" y="574"/>
                </a:lnTo>
                <a:lnTo>
                  <a:pt x="112" y="553"/>
                </a:lnTo>
                <a:lnTo>
                  <a:pt x="416" y="526"/>
                </a:lnTo>
                <a:lnTo>
                  <a:pt x="391" y="422"/>
                </a:lnTo>
                <a:lnTo>
                  <a:pt x="406" y="359"/>
                </a:lnTo>
                <a:lnTo>
                  <a:pt x="368" y="277"/>
                </a:lnTo>
                <a:lnTo>
                  <a:pt x="289" y="0"/>
                </a:lnTo>
                <a:lnTo>
                  <a:pt x="0" y="24"/>
                </a:lnTo>
                <a:lnTo>
                  <a:pt x="11" y="36"/>
                </a:lnTo>
                <a:lnTo>
                  <a:pt x="11" y="36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Freeform 1146"/>
          <p:cNvSpPr>
            <a:spLocks/>
          </p:cNvSpPr>
          <p:nvPr/>
        </p:nvSpPr>
        <p:spPr bwMode="auto">
          <a:xfrm>
            <a:off x="5482434" y="4588560"/>
            <a:ext cx="590486" cy="612866"/>
          </a:xfrm>
          <a:custGeom>
            <a:avLst/>
            <a:gdLst>
              <a:gd name="T0" fmla="*/ 79 w 587"/>
              <a:gd name="T1" fmla="*/ 312 h 603"/>
              <a:gd name="T2" fmla="*/ 117 w 587"/>
              <a:gd name="T3" fmla="*/ 394 h 603"/>
              <a:gd name="T4" fmla="*/ 102 w 587"/>
              <a:gd name="T5" fmla="*/ 457 h 603"/>
              <a:gd name="T6" fmla="*/ 127 w 587"/>
              <a:gd name="T7" fmla="*/ 561 h 603"/>
              <a:gd name="T8" fmla="*/ 150 w 587"/>
              <a:gd name="T9" fmla="*/ 595 h 603"/>
              <a:gd name="T10" fmla="*/ 464 w 587"/>
              <a:gd name="T11" fmla="*/ 578 h 603"/>
              <a:gd name="T12" fmla="*/ 467 w 587"/>
              <a:gd name="T13" fmla="*/ 599 h 603"/>
              <a:gd name="T14" fmla="*/ 486 w 587"/>
              <a:gd name="T15" fmla="*/ 603 h 603"/>
              <a:gd name="T16" fmla="*/ 479 w 587"/>
              <a:gd name="T17" fmla="*/ 552 h 603"/>
              <a:gd name="T18" fmla="*/ 492 w 587"/>
              <a:gd name="T19" fmla="*/ 538 h 603"/>
              <a:gd name="T20" fmla="*/ 538 w 587"/>
              <a:gd name="T21" fmla="*/ 548 h 603"/>
              <a:gd name="T22" fmla="*/ 545 w 587"/>
              <a:gd name="T23" fmla="*/ 512 h 603"/>
              <a:gd name="T24" fmla="*/ 540 w 587"/>
              <a:gd name="T25" fmla="*/ 464 h 603"/>
              <a:gd name="T26" fmla="*/ 559 w 587"/>
              <a:gd name="T27" fmla="*/ 451 h 603"/>
              <a:gd name="T28" fmla="*/ 587 w 587"/>
              <a:gd name="T29" fmla="*/ 360 h 603"/>
              <a:gd name="T30" fmla="*/ 568 w 587"/>
              <a:gd name="T31" fmla="*/ 356 h 603"/>
              <a:gd name="T32" fmla="*/ 492 w 587"/>
              <a:gd name="T33" fmla="*/ 238 h 603"/>
              <a:gd name="T34" fmla="*/ 327 w 587"/>
              <a:gd name="T35" fmla="*/ 90 h 603"/>
              <a:gd name="T36" fmla="*/ 254 w 587"/>
              <a:gd name="T37" fmla="*/ 44 h 603"/>
              <a:gd name="T38" fmla="*/ 279 w 587"/>
              <a:gd name="T39" fmla="*/ 0 h 603"/>
              <a:gd name="T40" fmla="*/ 144 w 587"/>
              <a:gd name="T41" fmla="*/ 18 h 603"/>
              <a:gd name="T42" fmla="*/ 0 w 587"/>
              <a:gd name="T43" fmla="*/ 35 h 603"/>
              <a:gd name="T44" fmla="*/ 79 w 587"/>
              <a:gd name="T45" fmla="*/ 312 h 603"/>
              <a:gd name="T46" fmla="*/ 79 w 587"/>
              <a:gd name="T47" fmla="*/ 31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87" h="603">
                <a:moveTo>
                  <a:pt x="79" y="312"/>
                </a:moveTo>
                <a:lnTo>
                  <a:pt x="117" y="394"/>
                </a:lnTo>
                <a:lnTo>
                  <a:pt x="102" y="457"/>
                </a:lnTo>
                <a:lnTo>
                  <a:pt x="127" y="561"/>
                </a:lnTo>
                <a:lnTo>
                  <a:pt x="150" y="595"/>
                </a:lnTo>
                <a:lnTo>
                  <a:pt x="464" y="578"/>
                </a:lnTo>
                <a:lnTo>
                  <a:pt x="467" y="599"/>
                </a:lnTo>
                <a:lnTo>
                  <a:pt x="486" y="603"/>
                </a:lnTo>
                <a:lnTo>
                  <a:pt x="479" y="552"/>
                </a:lnTo>
                <a:lnTo>
                  <a:pt x="492" y="538"/>
                </a:lnTo>
                <a:lnTo>
                  <a:pt x="538" y="548"/>
                </a:lnTo>
                <a:lnTo>
                  <a:pt x="545" y="512"/>
                </a:lnTo>
                <a:lnTo>
                  <a:pt x="540" y="464"/>
                </a:lnTo>
                <a:lnTo>
                  <a:pt x="559" y="451"/>
                </a:lnTo>
                <a:lnTo>
                  <a:pt x="587" y="360"/>
                </a:lnTo>
                <a:lnTo>
                  <a:pt x="568" y="356"/>
                </a:lnTo>
                <a:lnTo>
                  <a:pt x="492" y="238"/>
                </a:lnTo>
                <a:lnTo>
                  <a:pt x="327" y="90"/>
                </a:lnTo>
                <a:lnTo>
                  <a:pt x="254" y="44"/>
                </a:lnTo>
                <a:lnTo>
                  <a:pt x="279" y="0"/>
                </a:lnTo>
                <a:lnTo>
                  <a:pt x="144" y="18"/>
                </a:lnTo>
                <a:lnTo>
                  <a:pt x="0" y="35"/>
                </a:lnTo>
                <a:lnTo>
                  <a:pt x="79" y="312"/>
                </a:lnTo>
                <a:lnTo>
                  <a:pt x="79" y="312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Freeform 1147"/>
          <p:cNvSpPr>
            <a:spLocks/>
          </p:cNvSpPr>
          <p:nvPr/>
        </p:nvSpPr>
        <p:spPr bwMode="auto">
          <a:xfrm>
            <a:off x="5308559" y="5134286"/>
            <a:ext cx="993326" cy="745425"/>
          </a:xfrm>
          <a:custGeom>
            <a:avLst/>
            <a:gdLst>
              <a:gd name="T0" fmla="*/ 0 w 990"/>
              <a:gd name="T1" fmla="*/ 71 h 732"/>
              <a:gd name="T2" fmla="*/ 26 w 990"/>
              <a:gd name="T3" fmla="*/ 95 h 732"/>
              <a:gd name="T4" fmla="*/ 23 w 990"/>
              <a:gd name="T5" fmla="*/ 113 h 732"/>
              <a:gd name="T6" fmla="*/ 30 w 990"/>
              <a:gd name="T7" fmla="*/ 124 h 732"/>
              <a:gd name="T8" fmla="*/ 19 w 990"/>
              <a:gd name="T9" fmla="*/ 141 h 732"/>
              <a:gd name="T10" fmla="*/ 135 w 990"/>
              <a:gd name="T11" fmla="*/ 101 h 732"/>
              <a:gd name="T12" fmla="*/ 283 w 990"/>
              <a:gd name="T13" fmla="*/ 194 h 732"/>
              <a:gd name="T14" fmla="*/ 405 w 990"/>
              <a:gd name="T15" fmla="*/ 130 h 732"/>
              <a:gd name="T16" fmla="*/ 475 w 990"/>
              <a:gd name="T17" fmla="*/ 145 h 732"/>
              <a:gd name="T18" fmla="*/ 564 w 990"/>
              <a:gd name="T19" fmla="*/ 232 h 732"/>
              <a:gd name="T20" fmla="*/ 597 w 990"/>
              <a:gd name="T21" fmla="*/ 232 h 732"/>
              <a:gd name="T22" fmla="*/ 625 w 990"/>
              <a:gd name="T23" fmla="*/ 293 h 732"/>
              <a:gd name="T24" fmla="*/ 618 w 990"/>
              <a:gd name="T25" fmla="*/ 409 h 732"/>
              <a:gd name="T26" fmla="*/ 639 w 990"/>
              <a:gd name="T27" fmla="*/ 422 h 732"/>
              <a:gd name="T28" fmla="*/ 642 w 990"/>
              <a:gd name="T29" fmla="*/ 401 h 732"/>
              <a:gd name="T30" fmla="*/ 671 w 990"/>
              <a:gd name="T31" fmla="*/ 401 h 732"/>
              <a:gd name="T32" fmla="*/ 642 w 990"/>
              <a:gd name="T33" fmla="*/ 457 h 732"/>
              <a:gd name="T34" fmla="*/ 718 w 990"/>
              <a:gd name="T35" fmla="*/ 533 h 732"/>
              <a:gd name="T36" fmla="*/ 730 w 990"/>
              <a:gd name="T37" fmla="*/ 512 h 732"/>
              <a:gd name="T38" fmla="*/ 736 w 990"/>
              <a:gd name="T39" fmla="*/ 565 h 732"/>
              <a:gd name="T40" fmla="*/ 760 w 990"/>
              <a:gd name="T41" fmla="*/ 576 h 732"/>
              <a:gd name="T42" fmla="*/ 787 w 990"/>
              <a:gd name="T43" fmla="*/ 641 h 732"/>
              <a:gd name="T44" fmla="*/ 814 w 990"/>
              <a:gd name="T45" fmla="*/ 641 h 732"/>
              <a:gd name="T46" fmla="*/ 871 w 990"/>
              <a:gd name="T47" fmla="*/ 702 h 732"/>
              <a:gd name="T48" fmla="*/ 903 w 990"/>
              <a:gd name="T49" fmla="*/ 706 h 732"/>
              <a:gd name="T50" fmla="*/ 903 w 990"/>
              <a:gd name="T51" fmla="*/ 715 h 732"/>
              <a:gd name="T52" fmla="*/ 880 w 990"/>
              <a:gd name="T53" fmla="*/ 732 h 732"/>
              <a:gd name="T54" fmla="*/ 931 w 990"/>
              <a:gd name="T55" fmla="*/ 725 h 732"/>
              <a:gd name="T56" fmla="*/ 964 w 990"/>
              <a:gd name="T57" fmla="*/ 711 h 732"/>
              <a:gd name="T58" fmla="*/ 981 w 990"/>
              <a:gd name="T59" fmla="*/ 626 h 732"/>
              <a:gd name="T60" fmla="*/ 990 w 990"/>
              <a:gd name="T61" fmla="*/ 630 h 732"/>
              <a:gd name="T62" fmla="*/ 983 w 990"/>
              <a:gd name="T63" fmla="*/ 512 h 732"/>
              <a:gd name="T64" fmla="*/ 969 w 990"/>
              <a:gd name="T65" fmla="*/ 477 h 732"/>
              <a:gd name="T66" fmla="*/ 863 w 990"/>
              <a:gd name="T67" fmla="*/ 306 h 732"/>
              <a:gd name="T68" fmla="*/ 779 w 990"/>
              <a:gd name="T69" fmla="*/ 145 h 732"/>
              <a:gd name="T70" fmla="*/ 728 w 990"/>
              <a:gd name="T71" fmla="*/ 12 h 732"/>
              <a:gd name="T72" fmla="*/ 715 w 990"/>
              <a:gd name="T73" fmla="*/ 10 h 732"/>
              <a:gd name="T74" fmla="*/ 669 w 990"/>
              <a:gd name="T75" fmla="*/ 0 h 732"/>
              <a:gd name="T76" fmla="*/ 656 w 990"/>
              <a:gd name="T77" fmla="*/ 14 h 732"/>
              <a:gd name="T78" fmla="*/ 663 w 990"/>
              <a:gd name="T79" fmla="*/ 65 h 732"/>
              <a:gd name="T80" fmla="*/ 644 w 990"/>
              <a:gd name="T81" fmla="*/ 61 h 732"/>
              <a:gd name="T82" fmla="*/ 641 w 990"/>
              <a:gd name="T83" fmla="*/ 40 h 732"/>
              <a:gd name="T84" fmla="*/ 327 w 990"/>
              <a:gd name="T85" fmla="*/ 57 h 732"/>
              <a:gd name="T86" fmla="*/ 304 w 990"/>
              <a:gd name="T87" fmla="*/ 23 h 732"/>
              <a:gd name="T88" fmla="*/ 0 w 990"/>
              <a:gd name="T89" fmla="*/ 50 h 732"/>
              <a:gd name="T90" fmla="*/ 0 w 990"/>
              <a:gd name="T91" fmla="*/ 71 h 732"/>
              <a:gd name="T92" fmla="*/ 0 w 990"/>
              <a:gd name="T93" fmla="*/ 71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0" h="732">
                <a:moveTo>
                  <a:pt x="0" y="71"/>
                </a:moveTo>
                <a:lnTo>
                  <a:pt x="26" y="95"/>
                </a:lnTo>
                <a:lnTo>
                  <a:pt x="23" y="113"/>
                </a:lnTo>
                <a:lnTo>
                  <a:pt x="30" y="124"/>
                </a:lnTo>
                <a:lnTo>
                  <a:pt x="19" y="141"/>
                </a:lnTo>
                <a:lnTo>
                  <a:pt x="135" y="101"/>
                </a:lnTo>
                <a:lnTo>
                  <a:pt x="283" y="194"/>
                </a:lnTo>
                <a:lnTo>
                  <a:pt x="405" y="130"/>
                </a:lnTo>
                <a:lnTo>
                  <a:pt x="475" y="145"/>
                </a:lnTo>
                <a:lnTo>
                  <a:pt x="564" y="232"/>
                </a:lnTo>
                <a:lnTo>
                  <a:pt x="597" y="232"/>
                </a:lnTo>
                <a:lnTo>
                  <a:pt x="625" y="293"/>
                </a:lnTo>
                <a:lnTo>
                  <a:pt x="618" y="409"/>
                </a:lnTo>
                <a:lnTo>
                  <a:pt x="639" y="422"/>
                </a:lnTo>
                <a:lnTo>
                  <a:pt x="642" y="401"/>
                </a:lnTo>
                <a:lnTo>
                  <a:pt x="671" y="401"/>
                </a:lnTo>
                <a:lnTo>
                  <a:pt x="642" y="457"/>
                </a:lnTo>
                <a:lnTo>
                  <a:pt x="718" y="533"/>
                </a:lnTo>
                <a:lnTo>
                  <a:pt x="730" y="512"/>
                </a:lnTo>
                <a:lnTo>
                  <a:pt x="736" y="565"/>
                </a:lnTo>
                <a:lnTo>
                  <a:pt x="760" y="576"/>
                </a:lnTo>
                <a:lnTo>
                  <a:pt x="787" y="641"/>
                </a:lnTo>
                <a:lnTo>
                  <a:pt x="814" y="641"/>
                </a:lnTo>
                <a:lnTo>
                  <a:pt x="871" y="702"/>
                </a:lnTo>
                <a:lnTo>
                  <a:pt x="903" y="706"/>
                </a:lnTo>
                <a:lnTo>
                  <a:pt x="903" y="715"/>
                </a:lnTo>
                <a:lnTo>
                  <a:pt x="880" y="732"/>
                </a:lnTo>
                <a:lnTo>
                  <a:pt x="931" y="725"/>
                </a:lnTo>
                <a:lnTo>
                  <a:pt x="964" y="711"/>
                </a:lnTo>
                <a:lnTo>
                  <a:pt x="981" y="626"/>
                </a:lnTo>
                <a:lnTo>
                  <a:pt x="990" y="630"/>
                </a:lnTo>
                <a:lnTo>
                  <a:pt x="983" y="512"/>
                </a:lnTo>
                <a:lnTo>
                  <a:pt x="969" y="477"/>
                </a:lnTo>
                <a:lnTo>
                  <a:pt x="863" y="306"/>
                </a:lnTo>
                <a:lnTo>
                  <a:pt x="779" y="145"/>
                </a:lnTo>
                <a:lnTo>
                  <a:pt x="728" y="12"/>
                </a:lnTo>
                <a:lnTo>
                  <a:pt x="715" y="10"/>
                </a:lnTo>
                <a:lnTo>
                  <a:pt x="669" y="0"/>
                </a:lnTo>
                <a:lnTo>
                  <a:pt x="656" y="14"/>
                </a:lnTo>
                <a:lnTo>
                  <a:pt x="663" y="65"/>
                </a:lnTo>
                <a:lnTo>
                  <a:pt x="644" y="61"/>
                </a:lnTo>
                <a:lnTo>
                  <a:pt x="641" y="40"/>
                </a:lnTo>
                <a:lnTo>
                  <a:pt x="327" y="57"/>
                </a:lnTo>
                <a:lnTo>
                  <a:pt x="304" y="23"/>
                </a:lnTo>
                <a:lnTo>
                  <a:pt x="0" y="50"/>
                </a:lnTo>
                <a:lnTo>
                  <a:pt x="0" y="71"/>
                </a:lnTo>
                <a:lnTo>
                  <a:pt x="0" y="71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Freeform 1151"/>
          <p:cNvSpPr>
            <a:spLocks/>
          </p:cNvSpPr>
          <p:nvPr/>
        </p:nvSpPr>
        <p:spPr bwMode="auto">
          <a:xfrm>
            <a:off x="5468662" y="3598677"/>
            <a:ext cx="459649" cy="511296"/>
          </a:xfrm>
          <a:custGeom>
            <a:avLst/>
            <a:gdLst>
              <a:gd name="T0" fmla="*/ 0 w 459"/>
              <a:gd name="T1" fmla="*/ 91 h 504"/>
              <a:gd name="T2" fmla="*/ 38 w 459"/>
              <a:gd name="T3" fmla="*/ 441 h 504"/>
              <a:gd name="T4" fmla="*/ 95 w 459"/>
              <a:gd name="T5" fmla="*/ 447 h 504"/>
              <a:gd name="T6" fmla="*/ 164 w 459"/>
              <a:gd name="T7" fmla="*/ 487 h 504"/>
              <a:gd name="T8" fmla="*/ 213 w 459"/>
              <a:gd name="T9" fmla="*/ 485 h 504"/>
              <a:gd name="T10" fmla="*/ 236 w 459"/>
              <a:gd name="T11" fmla="*/ 470 h 504"/>
              <a:gd name="T12" fmla="*/ 291 w 459"/>
              <a:gd name="T13" fmla="*/ 504 h 504"/>
              <a:gd name="T14" fmla="*/ 324 w 459"/>
              <a:gd name="T15" fmla="*/ 475 h 504"/>
              <a:gd name="T16" fmla="*/ 331 w 459"/>
              <a:gd name="T17" fmla="*/ 420 h 504"/>
              <a:gd name="T18" fmla="*/ 352 w 459"/>
              <a:gd name="T19" fmla="*/ 432 h 504"/>
              <a:gd name="T20" fmla="*/ 364 w 459"/>
              <a:gd name="T21" fmla="*/ 386 h 504"/>
              <a:gd name="T22" fmla="*/ 440 w 459"/>
              <a:gd name="T23" fmla="*/ 319 h 504"/>
              <a:gd name="T24" fmla="*/ 453 w 459"/>
              <a:gd name="T25" fmla="*/ 211 h 504"/>
              <a:gd name="T26" fmla="*/ 443 w 459"/>
              <a:gd name="T27" fmla="*/ 188 h 504"/>
              <a:gd name="T28" fmla="*/ 459 w 459"/>
              <a:gd name="T29" fmla="*/ 177 h 504"/>
              <a:gd name="T30" fmla="*/ 430 w 459"/>
              <a:gd name="T31" fmla="*/ 0 h 504"/>
              <a:gd name="T32" fmla="*/ 352 w 459"/>
              <a:gd name="T33" fmla="*/ 40 h 504"/>
              <a:gd name="T34" fmla="*/ 312 w 459"/>
              <a:gd name="T35" fmla="*/ 82 h 504"/>
              <a:gd name="T36" fmla="*/ 284 w 459"/>
              <a:gd name="T37" fmla="*/ 84 h 504"/>
              <a:gd name="T38" fmla="*/ 240 w 459"/>
              <a:gd name="T39" fmla="*/ 107 h 504"/>
              <a:gd name="T40" fmla="*/ 139 w 459"/>
              <a:gd name="T41" fmla="*/ 72 h 504"/>
              <a:gd name="T42" fmla="*/ 0 w 459"/>
              <a:gd name="T43" fmla="*/ 91 h 504"/>
              <a:gd name="T44" fmla="*/ 0 w 459"/>
              <a:gd name="T45" fmla="*/ 9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9" h="504">
                <a:moveTo>
                  <a:pt x="0" y="91"/>
                </a:moveTo>
                <a:lnTo>
                  <a:pt x="38" y="441"/>
                </a:lnTo>
                <a:lnTo>
                  <a:pt x="95" y="447"/>
                </a:lnTo>
                <a:lnTo>
                  <a:pt x="164" y="487"/>
                </a:lnTo>
                <a:lnTo>
                  <a:pt x="213" y="485"/>
                </a:lnTo>
                <a:lnTo>
                  <a:pt x="236" y="470"/>
                </a:lnTo>
                <a:lnTo>
                  <a:pt x="291" y="504"/>
                </a:lnTo>
                <a:lnTo>
                  <a:pt x="324" y="475"/>
                </a:lnTo>
                <a:lnTo>
                  <a:pt x="331" y="420"/>
                </a:lnTo>
                <a:lnTo>
                  <a:pt x="352" y="432"/>
                </a:lnTo>
                <a:lnTo>
                  <a:pt x="364" y="386"/>
                </a:lnTo>
                <a:lnTo>
                  <a:pt x="440" y="319"/>
                </a:lnTo>
                <a:lnTo>
                  <a:pt x="453" y="211"/>
                </a:lnTo>
                <a:lnTo>
                  <a:pt x="443" y="188"/>
                </a:lnTo>
                <a:lnTo>
                  <a:pt x="459" y="177"/>
                </a:lnTo>
                <a:lnTo>
                  <a:pt x="430" y="0"/>
                </a:lnTo>
                <a:lnTo>
                  <a:pt x="352" y="40"/>
                </a:lnTo>
                <a:lnTo>
                  <a:pt x="312" y="82"/>
                </a:lnTo>
                <a:lnTo>
                  <a:pt x="284" y="84"/>
                </a:lnTo>
                <a:lnTo>
                  <a:pt x="240" y="107"/>
                </a:lnTo>
                <a:lnTo>
                  <a:pt x="139" y="72"/>
                </a:lnTo>
                <a:lnTo>
                  <a:pt x="0" y="91"/>
                </a:lnTo>
                <a:lnTo>
                  <a:pt x="0" y="91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Freeform 1152"/>
          <p:cNvSpPr>
            <a:spLocks/>
          </p:cNvSpPr>
          <p:nvPr/>
        </p:nvSpPr>
        <p:spPr bwMode="auto">
          <a:xfrm>
            <a:off x="5759601" y="3781159"/>
            <a:ext cx="490638" cy="480309"/>
          </a:xfrm>
          <a:custGeom>
            <a:avLst/>
            <a:gdLst>
              <a:gd name="T0" fmla="*/ 0 w 489"/>
              <a:gd name="T1" fmla="*/ 327 h 473"/>
              <a:gd name="T2" fmla="*/ 17 w 489"/>
              <a:gd name="T3" fmla="*/ 391 h 473"/>
              <a:gd name="T4" fmla="*/ 80 w 489"/>
              <a:gd name="T5" fmla="*/ 437 h 473"/>
              <a:gd name="T6" fmla="*/ 111 w 489"/>
              <a:gd name="T7" fmla="*/ 473 h 473"/>
              <a:gd name="T8" fmla="*/ 204 w 489"/>
              <a:gd name="T9" fmla="*/ 435 h 473"/>
              <a:gd name="T10" fmla="*/ 246 w 489"/>
              <a:gd name="T11" fmla="*/ 429 h 473"/>
              <a:gd name="T12" fmla="*/ 268 w 489"/>
              <a:gd name="T13" fmla="*/ 401 h 473"/>
              <a:gd name="T14" fmla="*/ 304 w 489"/>
              <a:gd name="T15" fmla="*/ 258 h 473"/>
              <a:gd name="T16" fmla="*/ 344 w 489"/>
              <a:gd name="T17" fmla="*/ 275 h 473"/>
              <a:gd name="T18" fmla="*/ 420 w 489"/>
              <a:gd name="T19" fmla="*/ 122 h 473"/>
              <a:gd name="T20" fmla="*/ 479 w 489"/>
              <a:gd name="T21" fmla="*/ 154 h 473"/>
              <a:gd name="T22" fmla="*/ 489 w 489"/>
              <a:gd name="T23" fmla="*/ 127 h 473"/>
              <a:gd name="T24" fmla="*/ 447 w 489"/>
              <a:gd name="T25" fmla="*/ 93 h 473"/>
              <a:gd name="T26" fmla="*/ 415 w 489"/>
              <a:gd name="T27" fmla="*/ 97 h 473"/>
              <a:gd name="T28" fmla="*/ 403 w 489"/>
              <a:gd name="T29" fmla="*/ 114 h 473"/>
              <a:gd name="T30" fmla="*/ 344 w 489"/>
              <a:gd name="T31" fmla="*/ 131 h 473"/>
              <a:gd name="T32" fmla="*/ 306 w 489"/>
              <a:gd name="T33" fmla="*/ 173 h 473"/>
              <a:gd name="T34" fmla="*/ 295 w 489"/>
              <a:gd name="T35" fmla="*/ 106 h 473"/>
              <a:gd name="T36" fmla="*/ 189 w 489"/>
              <a:gd name="T37" fmla="*/ 123 h 473"/>
              <a:gd name="T38" fmla="*/ 168 w 489"/>
              <a:gd name="T39" fmla="*/ 0 h 473"/>
              <a:gd name="T40" fmla="*/ 152 w 489"/>
              <a:gd name="T41" fmla="*/ 11 h 473"/>
              <a:gd name="T42" fmla="*/ 162 w 489"/>
              <a:gd name="T43" fmla="*/ 34 h 473"/>
              <a:gd name="T44" fmla="*/ 149 w 489"/>
              <a:gd name="T45" fmla="*/ 142 h 473"/>
              <a:gd name="T46" fmla="*/ 73 w 489"/>
              <a:gd name="T47" fmla="*/ 209 h 473"/>
              <a:gd name="T48" fmla="*/ 61 w 489"/>
              <a:gd name="T49" fmla="*/ 255 h 473"/>
              <a:gd name="T50" fmla="*/ 40 w 489"/>
              <a:gd name="T51" fmla="*/ 243 h 473"/>
              <a:gd name="T52" fmla="*/ 33 w 489"/>
              <a:gd name="T53" fmla="*/ 298 h 473"/>
              <a:gd name="T54" fmla="*/ 0 w 489"/>
              <a:gd name="T55" fmla="*/ 327 h 473"/>
              <a:gd name="T56" fmla="*/ 0 w 489"/>
              <a:gd name="T57" fmla="*/ 327 h 473"/>
              <a:gd name="T58" fmla="*/ 0 w 489"/>
              <a:gd name="T59" fmla="*/ 32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9" h="473">
                <a:moveTo>
                  <a:pt x="0" y="327"/>
                </a:moveTo>
                <a:lnTo>
                  <a:pt x="17" y="391"/>
                </a:lnTo>
                <a:lnTo>
                  <a:pt x="80" y="437"/>
                </a:lnTo>
                <a:lnTo>
                  <a:pt x="111" y="473"/>
                </a:lnTo>
                <a:lnTo>
                  <a:pt x="204" y="435"/>
                </a:lnTo>
                <a:lnTo>
                  <a:pt x="246" y="429"/>
                </a:lnTo>
                <a:lnTo>
                  <a:pt x="268" y="401"/>
                </a:lnTo>
                <a:lnTo>
                  <a:pt x="304" y="258"/>
                </a:lnTo>
                <a:lnTo>
                  <a:pt x="344" y="275"/>
                </a:lnTo>
                <a:lnTo>
                  <a:pt x="420" y="122"/>
                </a:lnTo>
                <a:lnTo>
                  <a:pt x="479" y="154"/>
                </a:lnTo>
                <a:lnTo>
                  <a:pt x="489" y="127"/>
                </a:lnTo>
                <a:lnTo>
                  <a:pt x="447" y="93"/>
                </a:lnTo>
                <a:lnTo>
                  <a:pt x="415" y="97"/>
                </a:lnTo>
                <a:lnTo>
                  <a:pt x="403" y="114"/>
                </a:lnTo>
                <a:lnTo>
                  <a:pt x="344" y="131"/>
                </a:lnTo>
                <a:lnTo>
                  <a:pt x="306" y="173"/>
                </a:lnTo>
                <a:lnTo>
                  <a:pt x="295" y="106"/>
                </a:lnTo>
                <a:lnTo>
                  <a:pt x="189" y="123"/>
                </a:lnTo>
                <a:lnTo>
                  <a:pt x="168" y="0"/>
                </a:lnTo>
                <a:lnTo>
                  <a:pt x="152" y="11"/>
                </a:lnTo>
                <a:lnTo>
                  <a:pt x="162" y="34"/>
                </a:lnTo>
                <a:lnTo>
                  <a:pt x="149" y="142"/>
                </a:lnTo>
                <a:lnTo>
                  <a:pt x="73" y="209"/>
                </a:lnTo>
                <a:lnTo>
                  <a:pt x="61" y="255"/>
                </a:lnTo>
                <a:lnTo>
                  <a:pt x="40" y="243"/>
                </a:lnTo>
                <a:lnTo>
                  <a:pt x="33" y="298"/>
                </a:lnTo>
                <a:lnTo>
                  <a:pt x="0" y="327"/>
                </a:lnTo>
                <a:lnTo>
                  <a:pt x="0" y="327"/>
                </a:lnTo>
                <a:lnTo>
                  <a:pt x="0" y="327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Freeform 1153"/>
          <p:cNvSpPr>
            <a:spLocks/>
          </p:cNvSpPr>
          <p:nvPr/>
        </p:nvSpPr>
        <p:spPr bwMode="auto">
          <a:xfrm>
            <a:off x="6055705" y="3815590"/>
            <a:ext cx="499245" cy="241015"/>
          </a:xfrm>
          <a:custGeom>
            <a:avLst/>
            <a:gdLst>
              <a:gd name="T0" fmla="*/ 0 w 496"/>
              <a:gd name="T1" fmla="*/ 72 h 240"/>
              <a:gd name="T2" fmla="*/ 11 w 496"/>
              <a:gd name="T3" fmla="*/ 139 h 240"/>
              <a:gd name="T4" fmla="*/ 49 w 496"/>
              <a:gd name="T5" fmla="*/ 97 h 240"/>
              <a:gd name="T6" fmla="*/ 108 w 496"/>
              <a:gd name="T7" fmla="*/ 80 h 240"/>
              <a:gd name="T8" fmla="*/ 120 w 496"/>
              <a:gd name="T9" fmla="*/ 63 h 240"/>
              <a:gd name="T10" fmla="*/ 152 w 496"/>
              <a:gd name="T11" fmla="*/ 59 h 240"/>
              <a:gd name="T12" fmla="*/ 194 w 496"/>
              <a:gd name="T13" fmla="*/ 93 h 240"/>
              <a:gd name="T14" fmla="*/ 222 w 496"/>
              <a:gd name="T15" fmla="*/ 101 h 240"/>
              <a:gd name="T16" fmla="*/ 276 w 496"/>
              <a:gd name="T17" fmla="*/ 148 h 240"/>
              <a:gd name="T18" fmla="*/ 257 w 496"/>
              <a:gd name="T19" fmla="*/ 194 h 240"/>
              <a:gd name="T20" fmla="*/ 264 w 496"/>
              <a:gd name="T21" fmla="*/ 215 h 240"/>
              <a:gd name="T22" fmla="*/ 287 w 496"/>
              <a:gd name="T23" fmla="*/ 205 h 240"/>
              <a:gd name="T24" fmla="*/ 308 w 496"/>
              <a:gd name="T25" fmla="*/ 205 h 240"/>
              <a:gd name="T26" fmla="*/ 319 w 496"/>
              <a:gd name="T27" fmla="*/ 221 h 240"/>
              <a:gd name="T28" fmla="*/ 344 w 496"/>
              <a:gd name="T29" fmla="*/ 221 h 240"/>
              <a:gd name="T30" fmla="*/ 354 w 496"/>
              <a:gd name="T31" fmla="*/ 215 h 240"/>
              <a:gd name="T32" fmla="*/ 338 w 496"/>
              <a:gd name="T33" fmla="*/ 173 h 240"/>
              <a:gd name="T34" fmla="*/ 335 w 496"/>
              <a:gd name="T35" fmla="*/ 97 h 240"/>
              <a:gd name="T36" fmla="*/ 316 w 496"/>
              <a:gd name="T37" fmla="*/ 86 h 240"/>
              <a:gd name="T38" fmla="*/ 354 w 496"/>
              <a:gd name="T39" fmla="*/ 51 h 240"/>
              <a:gd name="T40" fmla="*/ 356 w 496"/>
              <a:gd name="T41" fmla="*/ 29 h 240"/>
              <a:gd name="T42" fmla="*/ 380 w 496"/>
              <a:gd name="T43" fmla="*/ 31 h 240"/>
              <a:gd name="T44" fmla="*/ 350 w 496"/>
              <a:gd name="T45" fmla="*/ 78 h 240"/>
              <a:gd name="T46" fmla="*/ 367 w 496"/>
              <a:gd name="T47" fmla="*/ 135 h 240"/>
              <a:gd name="T48" fmla="*/ 375 w 496"/>
              <a:gd name="T49" fmla="*/ 150 h 240"/>
              <a:gd name="T50" fmla="*/ 386 w 496"/>
              <a:gd name="T51" fmla="*/ 158 h 240"/>
              <a:gd name="T52" fmla="*/ 363 w 496"/>
              <a:gd name="T53" fmla="*/ 156 h 240"/>
              <a:gd name="T54" fmla="*/ 371 w 496"/>
              <a:gd name="T55" fmla="*/ 192 h 240"/>
              <a:gd name="T56" fmla="*/ 411 w 496"/>
              <a:gd name="T57" fmla="*/ 215 h 240"/>
              <a:gd name="T58" fmla="*/ 420 w 496"/>
              <a:gd name="T59" fmla="*/ 221 h 240"/>
              <a:gd name="T60" fmla="*/ 432 w 496"/>
              <a:gd name="T61" fmla="*/ 221 h 240"/>
              <a:gd name="T62" fmla="*/ 426 w 496"/>
              <a:gd name="T63" fmla="*/ 240 h 240"/>
              <a:gd name="T64" fmla="*/ 475 w 496"/>
              <a:gd name="T65" fmla="*/ 215 h 240"/>
              <a:gd name="T66" fmla="*/ 485 w 496"/>
              <a:gd name="T67" fmla="*/ 184 h 240"/>
              <a:gd name="T68" fmla="*/ 496 w 496"/>
              <a:gd name="T69" fmla="*/ 152 h 240"/>
              <a:gd name="T70" fmla="*/ 426 w 496"/>
              <a:gd name="T71" fmla="*/ 167 h 240"/>
              <a:gd name="T72" fmla="*/ 380 w 496"/>
              <a:gd name="T73" fmla="*/ 0 h 240"/>
              <a:gd name="T74" fmla="*/ 0 w 496"/>
              <a:gd name="T75" fmla="*/ 72 h 240"/>
              <a:gd name="T76" fmla="*/ 0 w 496"/>
              <a:gd name="T77" fmla="*/ 72 h 240"/>
              <a:gd name="T78" fmla="*/ 0 w 496"/>
              <a:gd name="T79" fmla="*/ 7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6" h="240">
                <a:moveTo>
                  <a:pt x="0" y="72"/>
                </a:moveTo>
                <a:lnTo>
                  <a:pt x="11" y="139"/>
                </a:lnTo>
                <a:lnTo>
                  <a:pt x="49" y="97"/>
                </a:lnTo>
                <a:lnTo>
                  <a:pt x="108" y="80"/>
                </a:lnTo>
                <a:lnTo>
                  <a:pt x="120" y="63"/>
                </a:lnTo>
                <a:lnTo>
                  <a:pt x="152" y="59"/>
                </a:lnTo>
                <a:lnTo>
                  <a:pt x="194" y="93"/>
                </a:lnTo>
                <a:lnTo>
                  <a:pt x="222" y="101"/>
                </a:lnTo>
                <a:lnTo>
                  <a:pt x="276" y="148"/>
                </a:lnTo>
                <a:lnTo>
                  <a:pt x="257" y="194"/>
                </a:lnTo>
                <a:lnTo>
                  <a:pt x="264" y="215"/>
                </a:lnTo>
                <a:lnTo>
                  <a:pt x="287" y="205"/>
                </a:lnTo>
                <a:lnTo>
                  <a:pt x="308" y="205"/>
                </a:lnTo>
                <a:lnTo>
                  <a:pt x="319" y="221"/>
                </a:lnTo>
                <a:lnTo>
                  <a:pt x="344" y="221"/>
                </a:lnTo>
                <a:lnTo>
                  <a:pt x="354" y="215"/>
                </a:lnTo>
                <a:lnTo>
                  <a:pt x="338" y="173"/>
                </a:lnTo>
                <a:lnTo>
                  <a:pt x="335" y="97"/>
                </a:lnTo>
                <a:lnTo>
                  <a:pt x="316" y="86"/>
                </a:lnTo>
                <a:lnTo>
                  <a:pt x="354" y="51"/>
                </a:lnTo>
                <a:lnTo>
                  <a:pt x="356" y="29"/>
                </a:lnTo>
                <a:lnTo>
                  <a:pt x="380" y="31"/>
                </a:lnTo>
                <a:lnTo>
                  <a:pt x="350" y="78"/>
                </a:lnTo>
                <a:lnTo>
                  <a:pt x="367" y="135"/>
                </a:lnTo>
                <a:lnTo>
                  <a:pt x="375" y="150"/>
                </a:lnTo>
                <a:lnTo>
                  <a:pt x="386" y="158"/>
                </a:lnTo>
                <a:lnTo>
                  <a:pt x="363" y="156"/>
                </a:lnTo>
                <a:lnTo>
                  <a:pt x="371" y="192"/>
                </a:lnTo>
                <a:lnTo>
                  <a:pt x="411" y="215"/>
                </a:lnTo>
                <a:lnTo>
                  <a:pt x="420" y="221"/>
                </a:lnTo>
                <a:lnTo>
                  <a:pt x="432" y="221"/>
                </a:lnTo>
                <a:lnTo>
                  <a:pt x="426" y="240"/>
                </a:lnTo>
                <a:lnTo>
                  <a:pt x="475" y="215"/>
                </a:lnTo>
                <a:lnTo>
                  <a:pt x="485" y="184"/>
                </a:lnTo>
                <a:lnTo>
                  <a:pt x="496" y="152"/>
                </a:lnTo>
                <a:lnTo>
                  <a:pt x="426" y="167"/>
                </a:lnTo>
                <a:lnTo>
                  <a:pt x="380" y="0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Freeform 1154"/>
          <p:cNvSpPr>
            <a:spLocks/>
          </p:cNvSpPr>
          <p:nvPr/>
        </p:nvSpPr>
        <p:spPr bwMode="auto">
          <a:xfrm>
            <a:off x="5676967" y="3906832"/>
            <a:ext cx="846995" cy="469978"/>
          </a:xfrm>
          <a:custGeom>
            <a:avLst/>
            <a:gdLst>
              <a:gd name="T0" fmla="*/ 78 w 844"/>
              <a:gd name="T1" fmla="*/ 414 h 463"/>
              <a:gd name="T2" fmla="*/ 79 w 844"/>
              <a:gd name="T3" fmla="*/ 402 h 463"/>
              <a:gd name="T4" fmla="*/ 133 w 844"/>
              <a:gd name="T5" fmla="*/ 351 h 463"/>
              <a:gd name="T6" fmla="*/ 163 w 844"/>
              <a:gd name="T7" fmla="*/ 315 h 463"/>
              <a:gd name="T8" fmla="*/ 194 w 844"/>
              <a:gd name="T9" fmla="*/ 351 h 463"/>
              <a:gd name="T10" fmla="*/ 287 w 844"/>
              <a:gd name="T11" fmla="*/ 313 h 463"/>
              <a:gd name="T12" fmla="*/ 329 w 844"/>
              <a:gd name="T13" fmla="*/ 307 h 463"/>
              <a:gd name="T14" fmla="*/ 351 w 844"/>
              <a:gd name="T15" fmla="*/ 279 h 463"/>
              <a:gd name="T16" fmla="*/ 387 w 844"/>
              <a:gd name="T17" fmla="*/ 136 h 463"/>
              <a:gd name="T18" fmla="*/ 427 w 844"/>
              <a:gd name="T19" fmla="*/ 153 h 463"/>
              <a:gd name="T20" fmla="*/ 503 w 844"/>
              <a:gd name="T21" fmla="*/ 0 h 463"/>
              <a:gd name="T22" fmla="*/ 562 w 844"/>
              <a:gd name="T23" fmla="*/ 32 h 463"/>
              <a:gd name="T24" fmla="*/ 572 w 844"/>
              <a:gd name="T25" fmla="*/ 5 h 463"/>
              <a:gd name="T26" fmla="*/ 600 w 844"/>
              <a:gd name="T27" fmla="*/ 13 h 463"/>
              <a:gd name="T28" fmla="*/ 654 w 844"/>
              <a:gd name="T29" fmla="*/ 60 h 463"/>
              <a:gd name="T30" fmla="*/ 635 w 844"/>
              <a:gd name="T31" fmla="*/ 106 h 463"/>
              <a:gd name="T32" fmla="*/ 642 w 844"/>
              <a:gd name="T33" fmla="*/ 127 h 463"/>
              <a:gd name="T34" fmla="*/ 665 w 844"/>
              <a:gd name="T35" fmla="*/ 117 h 463"/>
              <a:gd name="T36" fmla="*/ 682 w 844"/>
              <a:gd name="T37" fmla="*/ 138 h 463"/>
              <a:gd name="T38" fmla="*/ 764 w 844"/>
              <a:gd name="T39" fmla="*/ 165 h 463"/>
              <a:gd name="T40" fmla="*/ 688 w 844"/>
              <a:gd name="T41" fmla="*/ 161 h 463"/>
              <a:gd name="T42" fmla="*/ 768 w 844"/>
              <a:gd name="T43" fmla="*/ 231 h 463"/>
              <a:gd name="T44" fmla="*/ 718 w 844"/>
              <a:gd name="T45" fmla="*/ 224 h 463"/>
              <a:gd name="T46" fmla="*/ 819 w 844"/>
              <a:gd name="T47" fmla="*/ 288 h 463"/>
              <a:gd name="T48" fmla="*/ 844 w 844"/>
              <a:gd name="T49" fmla="*/ 332 h 463"/>
              <a:gd name="T50" fmla="*/ 827 w 844"/>
              <a:gd name="T51" fmla="*/ 326 h 463"/>
              <a:gd name="T52" fmla="*/ 823 w 844"/>
              <a:gd name="T53" fmla="*/ 338 h 463"/>
              <a:gd name="T54" fmla="*/ 492 w 844"/>
              <a:gd name="T55" fmla="*/ 401 h 463"/>
              <a:gd name="T56" fmla="*/ 216 w 844"/>
              <a:gd name="T57" fmla="*/ 435 h 463"/>
              <a:gd name="T58" fmla="*/ 0 w 844"/>
              <a:gd name="T59" fmla="*/ 463 h 463"/>
              <a:gd name="T60" fmla="*/ 78 w 844"/>
              <a:gd name="T61" fmla="*/ 414 h 463"/>
              <a:gd name="T62" fmla="*/ 78 w 844"/>
              <a:gd name="T63" fmla="*/ 41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4" h="463">
                <a:moveTo>
                  <a:pt x="78" y="414"/>
                </a:moveTo>
                <a:lnTo>
                  <a:pt x="79" y="402"/>
                </a:lnTo>
                <a:lnTo>
                  <a:pt x="133" y="351"/>
                </a:lnTo>
                <a:lnTo>
                  <a:pt x="163" y="315"/>
                </a:lnTo>
                <a:lnTo>
                  <a:pt x="194" y="351"/>
                </a:lnTo>
                <a:lnTo>
                  <a:pt x="287" y="313"/>
                </a:lnTo>
                <a:lnTo>
                  <a:pt x="329" y="307"/>
                </a:lnTo>
                <a:lnTo>
                  <a:pt x="351" y="279"/>
                </a:lnTo>
                <a:lnTo>
                  <a:pt x="387" y="136"/>
                </a:lnTo>
                <a:lnTo>
                  <a:pt x="427" y="153"/>
                </a:lnTo>
                <a:lnTo>
                  <a:pt x="503" y="0"/>
                </a:lnTo>
                <a:lnTo>
                  <a:pt x="562" y="32"/>
                </a:lnTo>
                <a:lnTo>
                  <a:pt x="572" y="5"/>
                </a:lnTo>
                <a:lnTo>
                  <a:pt x="600" y="13"/>
                </a:lnTo>
                <a:lnTo>
                  <a:pt x="654" y="60"/>
                </a:lnTo>
                <a:lnTo>
                  <a:pt x="635" y="106"/>
                </a:lnTo>
                <a:lnTo>
                  <a:pt x="642" y="127"/>
                </a:lnTo>
                <a:lnTo>
                  <a:pt x="665" y="117"/>
                </a:lnTo>
                <a:lnTo>
                  <a:pt x="682" y="138"/>
                </a:lnTo>
                <a:lnTo>
                  <a:pt x="764" y="165"/>
                </a:lnTo>
                <a:lnTo>
                  <a:pt x="688" y="161"/>
                </a:lnTo>
                <a:lnTo>
                  <a:pt x="768" y="231"/>
                </a:lnTo>
                <a:lnTo>
                  <a:pt x="718" y="224"/>
                </a:lnTo>
                <a:lnTo>
                  <a:pt x="819" y="288"/>
                </a:lnTo>
                <a:lnTo>
                  <a:pt x="844" y="332"/>
                </a:lnTo>
                <a:lnTo>
                  <a:pt x="827" y="326"/>
                </a:lnTo>
                <a:lnTo>
                  <a:pt x="823" y="338"/>
                </a:lnTo>
                <a:lnTo>
                  <a:pt x="492" y="401"/>
                </a:lnTo>
                <a:lnTo>
                  <a:pt x="216" y="435"/>
                </a:lnTo>
                <a:lnTo>
                  <a:pt x="0" y="463"/>
                </a:lnTo>
                <a:lnTo>
                  <a:pt x="78" y="414"/>
                </a:lnTo>
                <a:lnTo>
                  <a:pt x="78" y="414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Freeform 1156"/>
          <p:cNvSpPr>
            <a:spLocks/>
          </p:cNvSpPr>
          <p:nvPr/>
        </p:nvSpPr>
        <p:spPr bwMode="auto">
          <a:xfrm>
            <a:off x="5630486" y="4247696"/>
            <a:ext cx="933072" cy="416611"/>
          </a:xfrm>
          <a:custGeom>
            <a:avLst/>
            <a:gdLst>
              <a:gd name="T0" fmla="*/ 0 w 932"/>
              <a:gd name="T1" fmla="*/ 350 h 407"/>
              <a:gd name="T2" fmla="*/ 135 w 932"/>
              <a:gd name="T3" fmla="*/ 332 h 407"/>
              <a:gd name="T4" fmla="*/ 213 w 932"/>
              <a:gd name="T5" fmla="*/ 294 h 407"/>
              <a:gd name="T6" fmla="*/ 361 w 932"/>
              <a:gd name="T7" fmla="*/ 279 h 407"/>
              <a:gd name="T8" fmla="*/ 422 w 932"/>
              <a:gd name="T9" fmla="*/ 317 h 407"/>
              <a:gd name="T10" fmla="*/ 519 w 932"/>
              <a:gd name="T11" fmla="*/ 304 h 407"/>
              <a:gd name="T12" fmla="*/ 666 w 932"/>
              <a:gd name="T13" fmla="*/ 407 h 407"/>
              <a:gd name="T14" fmla="*/ 723 w 932"/>
              <a:gd name="T15" fmla="*/ 393 h 407"/>
              <a:gd name="T16" fmla="*/ 804 w 932"/>
              <a:gd name="T17" fmla="*/ 275 h 407"/>
              <a:gd name="T18" fmla="*/ 871 w 932"/>
              <a:gd name="T19" fmla="*/ 251 h 407"/>
              <a:gd name="T20" fmla="*/ 892 w 932"/>
              <a:gd name="T21" fmla="*/ 217 h 407"/>
              <a:gd name="T22" fmla="*/ 820 w 932"/>
              <a:gd name="T23" fmla="*/ 230 h 407"/>
              <a:gd name="T24" fmla="*/ 801 w 932"/>
              <a:gd name="T25" fmla="*/ 205 h 407"/>
              <a:gd name="T26" fmla="*/ 844 w 932"/>
              <a:gd name="T27" fmla="*/ 194 h 407"/>
              <a:gd name="T28" fmla="*/ 844 w 932"/>
              <a:gd name="T29" fmla="*/ 179 h 407"/>
              <a:gd name="T30" fmla="*/ 795 w 932"/>
              <a:gd name="T31" fmla="*/ 161 h 407"/>
              <a:gd name="T32" fmla="*/ 858 w 932"/>
              <a:gd name="T33" fmla="*/ 139 h 407"/>
              <a:gd name="T34" fmla="*/ 854 w 932"/>
              <a:gd name="T35" fmla="*/ 163 h 407"/>
              <a:gd name="T36" fmla="*/ 894 w 932"/>
              <a:gd name="T37" fmla="*/ 163 h 407"/>
              <a:gd name="T38" fmla="*/ 916 w 932"/>
              <a:gd name="T39" fmla="*/ 122 h 407"/>
              <a:gd name="T40" fmla="*/ 932 w 932"/>
              <a:gd name="T41" fmla="*/ 120 h 407"/>
              <a:gd name="T42" fmla="*/ 922 w 932"/>
              <a:gd name="T43" fmla="*/ 82 h 407"/>
              <a:gd name="T44" fmla="*/ 894 w 932"/>
              <a:gd name="T45" fmla="*/ 120 h 407"/>
              <a:gd name="T46" fmla="*/ 865 w 932"/>
              <a:gd name="T47" fmla="*/ 36 h 407"/>
              <a:gd name="T48" fmla="*/ 884 w 932"/>
              <a:gd name="T49" fmla="*/ 32 h 407"/>
              <a:gd name="T50" fmla="*/ 911 w 932"/>
              <a:gd name="T51" fmla="*/ 55 h 407"/>
              <a:gd name="T52" fmla="*/ 892 w 932"/>
              <a:gd name="T53" fmla="*/ 17 h 407"/>
              <a:gd name="T54" fmla="*/ 871 w 932"/>
              <a:gd name="T55" fmla="*/ 0 h 407"/>
              <a:gd name="T56" fmla="*/ 540 w 932"/>
              <a:gd name="T57" fmla="*/ 63 h 407"/>
              <a:gd name="T58" fmla="*/ 264 w 932"/>
              <a:gd name="T59" fmla="*/ 97 h 407"/>
              <a:gd name="T60" fmla="*/ 226 w 932"/>
              <a:gd name="T61" fmla="*/ 171 h 407"/>
              <a:gd name="T62" fmla="*/ 167 w 932"/>
              <a:gd name="T63" fmla="*/ 184 h 407"/>
              <a:gd name="T64" fmla="*/ 139 w 932"/>
              <a:gd name="T65" fmla="*/ 222 h 407"/>
              <a:gd name="T66" fmla="*/ 32 w 932"/>
              <a:gd name="T67" fmla="*/ 283 h 407"/>
              <a:gd name="T68" fmla="*/ 27 w 932"/>
              <a:gd name="T69" fmla="*/ 306 h 407"/>
              <a:gd name="T70" fmla="*/ 0 w 932"/>
              <a:gd name="T71" fmla="*/ 319 h 407"/>
              <a:gd name="T72" fmla="*/ 0 w 932"/>
              <a:gd name="T73" fmla="*/ 350 h 407"/>
              <a:gd name="T74" fmla="*/ 0 w 932"/>
              <a:gd name="T75" fmla="*/ 3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32" h="407">
                <a:moveTo>
                  <a:pt x="0" y="350"/>
                </a:moveTo>
                <a:lnTo>
                  <a:pt x="135" y="332"/>
                </a:lnTo>
                <a:lnTo>
                  <a:pt x="213" y="294"/>
                </a:lnTo>
                <a:lnTo>
                  <a:pt x="361" y="279"/>
                </a:lnTo>
                <a:lnTo>
                  <a:pt x="422" y="317"/>
                </a:lnTo>
                <a:lnTo>
                  <a:pt x="519" y="304"/>
                </a:lnTo>
                <a:lnTo>
                  <a:pt x="666" y="407"/>
                </a:lnTo>
                <a:lnTo>
                  <a:pt x="723" y="393"/>
                </a:lnTo>
                <a:lnTo>
                  <a:pt x="804" y="275"/>
                </a:lnTo>
                <a:lnTo>
                  <a:pt x="871" y="251"/>
                </a:lnTo>
                <a:lnTo>
                  <a:pt x="892" y="217"/>
                </a:lnTo>
                <a:lnTo>
                  <a:pt x="820" y="230"/>
                </a:lnTo>
                <a:lnTo>
                  <a:pt x="801" y="205"/>
                </a:lnTo>
                <a:lnTo>
                  <a:pt x="844" y="194"/>
                </a:lnTo>
                <a:lnTo>
                  <a:pt x="844" y="179"/>
                </a:lnTo>
                <a:lnTo>
                  <a:pt x="795" y="161"/>
                </a:lnTo>
                <a:lnTo>
                  <a:pt x="858" y="139"/>
                </a:lnTo>
                <a:lnTo>
                  <a:pt x="854" y="163"/>
                </a:lnTo>
                <a:lnTo>
                  <a:pt x="894" y="163"/>
                </a:lnTo>
                <a:lnTo>
                  <a:pt x="916" y="122"/>
                </a:lnTo>
                <a:lnTo>
                  <a:pt x="932" y="120"/>
                </a:lnTo>
                <a:lnTo>
                  <a:pt x="922" y="82"/>
                </a:lnTo>
                <a:lnTo>
                  <a:pt x="894" y="120"/>
                </a:lnTo>
                <a:lnTo>
                  <a:pt x="865" y="36"/>
                </a:lnTo>
                <a:lnTo>
                  <a:pt x="884" y="32"/>
                </a:lnTo>
                <a:lnTo>
                  <a:pt x="911" y="55"/>
                </a:lnTo>
                <a:lnTo>
                  <a:pt x="892" y="17"/>
                </a:lnTo>
                <a:lnTo>
                  <a:pt x="871" y="0"/>
                </a:lnTo>
                <a:lnTo>
                  <a:pt x="540" y="63"/>
                </a:lnTo>
                <a:lnTo>
                  <a:pt x="264" y="97"/>
                </a:lnTo>
                <a:lnTo>
                  <a:pt x="226" y="171"/>
                </a:lnTo>
                <a:lnTo>
                  <a:pt x="167" y="184"/>
                </a:lnTo>
                <a:lnTo>
                  <a:pt x="139" y="222"/>
                </a:lnTo>
                <a:lnTo>
                  <a:pt x="32" y="283"/>
                </a:lnTo>
                <a:lnTo>
                  <a:pt x="27" y="306"/>
                </a:lnTo>
                <a:lnTo>
                  <a:pt x="0" y="319"/>
                </a:lnTo>
                <a:lnTo>
                  <a:pt x="0" y="350"/>
                </a:lnTo>
                <a:lnTo>
                  <a:pt x="0" y="35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Freeform 1157"/>
          <p:cNvSpPr>
            <a:spLocks/>
          </p:cNvSpPr>
          <p:nvPr/>
        </p:nvSpPr>
        <p:spPr bwMode="auto">
          <a:xfrm>
            <a:off x="5740664" y="4535192"/>
            <a:ext cx="556055" cy="418333"/>
          </a:xfrm>
          <a:custGeom>
            <a:avLst/>
            <a:gdLst>
              <a:gd name="T0" fmla="*/ 25 w 556"/>
              <a:gd name="T1" fmla="*/ 53 h 413"/>
              <a:gd name="T2" fmla="*/ 103 w 556"/>
              <a:gd name="T3" fmla="*/ 15 h 413"/>
              <a:gd name="T4" fmla="*/ 251 w 556"/>
              <a:gd name="T5" fmla="*/ 0 h 413"/>
              <a:gd name="T6" fmla="*/ 312 w 556"/>
              <a:gd name="T7" fmla="*/ 38 h 413"/>
              <a:gd name="T8" fmla="*/ 409 w 556"/>
              <a:gd name="T9" fmla="*/ 25 h 413"/>
              <a:gd name="T10" fmla="*/ 556 w 556"/>
              <a:gd name="T11" fmla="*/ 128 h 413"/>
              <a:gd name="T12" fmla="*/ 491 w 556"/>
              <a:gd name="T13" fmla="*/ 206 h 413"/>
              <a:gd name="T14" fmla="*/ 495 w 556"/>
              <a:gd name="T15" fmla="*/ 240 h 413"/>
              <a:gd name="T16" fmla="*/ 384 w 556"/>
              <a:gd name="T17" fmla="*/ 340 h 413"/>
              <a:gd name="T18" fmla="*/ 365 w 556"/>
              <a:gd name="T19" fmla="*/ 344 h 413"/>
              <a:gd name="T20" fmla="*/ 358 w 556"/>
              <a:gd name="T21" fmla="*/ 375 h 413"/>
              <a:gd name="T22" fmla="*/ 333 w 556"/>
              <a:gd name="T23" fmla="*/ 358 h 413"/>
              <a:gd name="T24" fmla="*/ 354 w 556"/>
              <a:gd name="T25" fmla="*/ 386 h 413"/>
              <a:gd name="T26" fmla="*/ 333 w 556"/>
              <a:gd name="T27" fmla="*/ 413 h 413"/>
              <a:gd name="T28" fmla="*/ 314 w 556"/>
              <a:gd name="T29" fmla="*/ 409 h 413"/>
              <a:gd name="T30" fmla="*/ 238 w 556"/>
              <a:gd name="T31" fmla="*/ 291 h 413"/>
              <a:gd name="T32" fmla="*/ 73 w 556"/>
              <a:gd name="T33" fmla="*/ 143 h 413"/>
              <a:gd name="T34" fmla="*/ 0 w 556"/>
              <a:gd name="T35" fmla="*/ 97 h 413"/>
              <a:gd name="T36" fmla="*/ 25 w 556"/>
              <a:gd name="T37" fmla="*/ 53 h 413"/>
              <a:gd name="T38" fmla="*/ 25 w 556"/>
              <a:gd name="T39" fmla="*/ 5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6" h="413">
                <a:moveTo>
                  <a:pt x="25" y="53"/>
                </a:moveTo>
                <a:lnTo>
                  <a:pt x="103" y="15"/>
                </a:lnTo>
                <a:lnTo>
                  <a:pt x="251" y="0"/>
                </a:lnTo>
                <a:lnTo>
                  <a:pt x="312" y="38"/>
                </a:lnTo>
                <a:lnTo>
                  <a:pt x="409" y="25"/>
                </a:lnTo>
                <a:lnTo>
                  <a:pt x="556" y="128"/>
                </a:lnTo>
                <a:lnTo>
                  <a:pt x="491" y="206"/>
                </a:lnTo>
                <a:lnTo>
                  <a:pt x="495" y="240"/>
                </a:lnTo>
                <a:lnTo>
                  <a:pt x="384" y="340"/>
                </a:lnTo>
                <a:lnTo>
                  <a:pt x="365" y="344"/>
                </a:lnTo>
                <a:lnTo>
                  <a:pt x="358" y="375"/>
                </a:lnTo>
                <a:lnTo>
                  <a:pt x="333" y="358"/>
                </a:lnTo>
                <a:lnTo>
                  <a:pt x="354" y="386"/>
                </a:lnTo>
                <a:lnTo>
                  <a:pt x="333" y="413"/>
                </a:lnTo>
                <a:lnTo>
                  <a:pt x="314" y="409"/>
                </a:lnTo>
                <a:lnTo>
                  <a:pt x="238" y="291"/>
                </a:lnTo>
                <a:lnTo>
                  <a:pt x="73" y="143"/>
                </a:lnTo>
                <a:lnTo>
                  <a:pt x="0" y="97"/>
                </a:lnTo>
                <a:lnTo>
                  <a:pt x="25" y="53"/>
                </a:lnTo>
                <a:lnTo>
                  <a:pt x="25" y="53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Freeform 1159"/>
          <p:cNvSpPr>
            <a:spLocks/>
          </p:cNvSpPr>
          <p:nvPr/>
        </p:nvSpPr>
        <p:spPr bwMode="auto">
          <a:xfrm>
            <a:off x="5900767" y="3502271"/>
            <a:ext cx="635247" cy="404561"/>
          </a:xfrm>
          <a:custGeom>
            <a:avLst/>
            <a:gdLst>
              <a:gd name="T0" fmla="*/ 50 w 635"/>
              <a:gd name="T1" fmla="*/ 397 h 397"/>
              <a:gd name="T2" fmla="*/ 156 w 635"/>
              <a:gd name="T3" fmla="*/ 380 h 397"/>
              <a:gd name="T4" fmla="*/ 536 w 635"/>
              <a:gd name="T5" fmla="*/ 308 h 397"/>
              <a:gd name="T6" fmla="*/ 553 w 635"/>
              <a:gd name="T7" fmla="*/ 291 h 397"/>
              <a:gd name="T8" fmla="*/ 574 w 635"/>
              <a:gd name="T9" fmla="*/ 291 h 397"/>
              <a:gd name="T10" fmla="*/ 599 w 635"/>
              <a:gd name="T11" fmla="*/ 274 h 397"/>
              <a:gd name="T12" fmla="*/ 635 w 635"/>
              <a:gd name="T13" fmla="*/ 228 h 397"/>
              <a:gd name="T14" fmla="*/ 572 w 635"/>
              <a:gd name="T15" fmla="*/ 179 h 397"/>
              <a:gd name="T16" fmla="*/ 570 w 635"/>
              <a:gd name="T17" fmla="*/ 133 h 397"/>
              <a:gd name="T18" fmla="*/ 599 w 635"/>
              <a:gd name="T19" fmla="*/ 69 h 397"/>
              <a:gd name="T20" fmla="*/ 557 w 635"/>
              <a:gd name="T21" fmla="*/ 48 h 397"/>
              <a:gd name="T22" fmla="*/ 512 w 635"/>
              <a:gd name="T23" fmla="*/ 0 h 397"/>
              <a:gd name="T24" fmla="*/ 89 w 635"/>
              <a:gd name="T25" fmla="*/ 78 h 397"/>
              <a:gd name="T26" fmla="*/ 69 w 635"/>
              <a:gd name="T27" fmla="*/ 48 h 397"/>
              <a:gd name="T28" fmla="*/ 0 w 635"/>
              <a:gd name="T29" fmla="*/ 97 h 397"/>
              <a:gd name="T30" fmla="*/ 50 w 635"/>
              <a:gd name="T31" fmla="*/ 397 h 397"/>
              <a:gd name="T32" fmla="*/ 50 w 635"/>
              <a:gd name="T3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5" h="397">
                <a:moveTo>
                  <a:pt x="50" y="397"/>
                </a:moveTo>
                <a:lnTo>
                  <a:pt x="156" y="380"/>
                </a:lnTo>
                <a:lnTo>
                  <a:pt x="536" y="308"/>
                </a:lnTo>
                <a:lnTo>
                  <a:pt x="553" y="291"/>
                </a:lnTo>
                <a:lnTo>
                  <a:pt x="574" y="291"/>
                </a:lnTo>
                <a:lnTo>
                  <a:pt x="599" y="274"/>
                </a:lnTo>
                <a:lnTo>
                  <a:pt x="635" y="228"/>
                </a:lnTo>
                <a:lnTo>
                  <a:pt x="572" y="179"/>
                </a:lnTo>
                <a:lnTo>
                  <a:pt x="570" y="133"/>
                </a:lnTo>
                <a:lnTo>
                  <a:pt x="599" y="69"/>
                </a:lnTo>
                <a:lnTo>
                  <a:pt x="557" y="48"/>
                </a:lnTo>
                <a:lnTo>
                  <a:pt x="512" y="0"/>
                </a:lnTo>
                <a:lnTo>
                  <a:pt x="89" y="78"/>
                </a:lnTo>
                <a:lnTo>
                  <a:pt x="69" y="48"/>
                </a:lnTo>
                <a:lnTo>
                  <a:pt x="0" y="97"/>
                </a:lnTo>
                <a:lnTo>
                  <a:pt x="50" y="397"/>
                </a:lnTo>
                <a:lnTo>
                  <a:pt x="50" y="397"/>
                </a:lnTo>
                <a:close/>
              </a:path>
            </a:pathLst>
          </a:custGeom>
          <a:solidFill>
            <a:srgbClr val="0C396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Freeform 1160"/>
          <p:cNvSpPr>
            <a:spLocks/>
          </p:cNvSpPr>
          <p:nvPr/>
        </p:nvSpPr>
        <p:spPr bwMode="auto">
          <a:xfrm>
            <a:off x="6468873" y="3569411"/>
            <a:ext cx="139445" cy="332256"/>
          </a:xfrm>
          <a:custGeom>
            <a:avLst/>
            <a:gdLst>
              <a:gd name="T0" fmla="*/ 7 w 137"/>
              <a:gd name="T1" fmla="*/ 222 h 325"/>
              <a:gd name="T2" fmla="*/ 32 w 137"/>
              <a:gd name="T3" fmla="*/ 205 h 325"/>
              <a:gd name="T4" fmla="*/ 68 w 137"/>
              <a:gd name="T5" fmla="*/ 159 h 325"/>
              <a:gd name="T6" fmla="*/ 5 w 137"/>
              <a:gd name="T7" fmla="*/ 110 h 325"/>
              <a:gd name="T8" fmla="*/ 3 w 137"/>
              <a:gd name="T9" fmla="*/ 64 h 325"/>
              <a:gd name="T10" fmla="*/ 32 w 137"/>
              <a:gd name="T11" fmla="*/ 0 h 325"/>
              <a:gd name="T12" fmla="*/ 125 w 137"/>
              <a:gd name="T13" fmla="*/ 32 h 325"/>
              <a:gd name="T14" fmla="*/ 127 w 137"/>
              <a:gd name="T15" fmla="*/ 43 h 325"/>
              <a:gd name="T16" fmla="*/ 116 w 137"/>
              <a:gd name="T17" fmla="*/ 79 h 325"/>
              <a:gd name="T18" fmla="*/ 106 w 137"/>
              <a:gd name="T19" fmla="*/ 87 h 325"/>
              <a:gd name="T20" fmla="*/ 104 w 137"/>
              <a:gd name="T21" fmla="*/ 106 h 325"/>
              <a:gd name="T22" fmla="*/ 114 w 137"/>
              <a:gd name="T23" fmla="*/ 112 h 325"/>
              <a:gd name="T24" fmla="*/ 137 w 137"/>
              <a:gd name="T25" fmla="*/ 106 h 325"/>
              <a:gd name="T26" fmla="*/ 137 w 137"/>
              <a:gd name="T27" fmla="*/ 161 h 325"/>
              <a:gd name="T28" fmla="*/ 137 w 137"/>
              <a:gd name="T29" fmla="*/ 195 h 325"/>
              <a:gd name="T30" fmla="*/ 137 w 137"/>
              <a:gd name="T31" fmla="*/ 214 h 325"/>
              <a:gd name="T32" fmla="*/ 129 w 137"/>
              <a:gd name="T33" fmla="*/ 232 h 325"/>
              <a:gd name="T34" fmla="*/ 119 w 137"/>
              <a:gd name="T35" fmla="*/ 233 h 325"/>
              <a:gd name="T36" fmla="*/ 123 w 137"/>
              <a:gd name="T37" fmla="*/ 249 h 325"/>
              <a:gd name="T38" fmla="*/ 89 w 137"/>
              <a:gd name="T39" fmla="*/ 325 h 325"/>
              <a:gd name="T40" fmla="*/ 81 w 137"/>
              <a:gd name="T41" fmla="*/ 325 h 325"/>
              <a:gd name="T42" fmla="*/ 78 w 137"/>
              <a:gd name="T43" fmla="*/ 296 h 325"/>
              <a:gd name="T44" fmla="*/ 55 w 137"/>
              <a:gd name="T45" fmla="*/ 296 h 325"/>
              <a:gd name="T46" fmla="*/ 7 w 137"/>
              <a:gd name="T47" fmla="*/ 266 h 325"/>
              <a:gd name="T48" fmla="*/ 0 w 137"/>
              <a:gd name="T49" fmla="*/ 241 h 325"/>
              <a:gd name="T50" fmla="*/ 7 w 137"/>
              <a:gd name="T51" fmla="*/ 222 h 325"/>
              <a:gd name="T52" fmla="*/ 7 w 137"/>
              <a:gd name="T53" fmla="*/ 222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" h="325">
                <a:moveTo>
                  <a:pt x="7" y="222"/>
                </a:moveTo>
                <a:lnTo>
                  <a:pt x="32" y="205"/>
                </a:lnTo>
                <a:lnTo>
                  <a:pt x="68" y="159"/>
                </a:lnTo>
                <a:lnTo>
                  <a:pt x="5" y="110"/>
                </a:lnTo>
                <a:lnTo>
                  <a:pt x="3" y="64"/>
                </a:lnTo>
                <a:lnTo>
                  <a:pt x="32" y="0"/>
                </a:lnTo>
                <a:lnTo>
                  <a:pt x="125" y="32"/>
                </a:lnTo>
                <a:lnTo>
                  <a:pt x="127" y="43"/>
                </a:lnTo>
                <a:lnTo>
                  <a:pt x="116" y="79"/>
                </a:lnTo>
                <a:lnTo>
                  <a:pt x="106" y="87"/>
                </a:lnTo>
                <a:lnTo>
                  <a:pt x="104" y="106"/>
                </a:lnTo>
                <a:lnTo>
                  <a:pt x="114" y="112"/>
                </a:lnTo>
                <a:lnTo>
                  <a:pt x="137" y="106"/>
                </a:lnTo>
                <a:lnTo>
                  <a:pt x="137" y="161"/>
                </a:lnTo>
                <a:lnTo>
                  <a:pt x="137" y="195"/>
                </a:lnTo>
                <a:lnTo>
                  <a:pt x="137" y="214"/>
                </a:lnTo>
                <a:lnTo>
                  <a:pt x="129" y="232"/>
                </a:lnTo>
                <a:lnTo>
                  <a:pt x="119" y="233"/>
                </a:lnTo>
                <a:lnTo>
                  <a:pt x="123" y="249"/>
                </a:lnTo>
                <a:lnTo>
                  <a:pt x="89" y="325"/>
                </a:lnTo>
                <a:lnTo>
                  <a:pt x="81" y="325"/>
                </a:lnTo>
                <a:lnTo>
                  <a:pt x="78" y="296"/>
                </a:lnTo>
                <a:lnTo>
                  <a:pt x="55" y="296"/>
                </a:lnTo>
                <a:lnTo>
                  <a:pt x="7" y="266"/>
                </a:lnTo>
                <a:lnTo>
                  <a:pt x="0" y="241"/>
                </a:lnTo>
                <a:lnTo>
                  <a:pt x="7" y="222"/>
                </a:lnTo>
                <a:lnTo>
                  <a:pt x="7" y="222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Freeform 1161"/>
          <p:cNvSpPr>
            <a:spLocks/>
          </p:cNvSpPr>
          <p:nvPr/>
        </p:nvSpPr>
        <p:spPr bwMode="auto">
          <a:xfrm>
            <a:off x="5969628" y="3052951"/>
            <a:ext cx="650740" cy="576714"/>
          </a:xfrm>
          <a:custGeom>
            <a:avLst/>
            <a:gdLst>
              <a:gd name="T0" fmla="*/ 20 w 648"/>
              <a:gd name="T1" fmla="*/ 517 h 565"/>
              <a:gd name="T2" fmla="*/ 443 w 648"/>
              <a:gd name="T3" fmla="*/ 439 h 565"/>
              <a:gd name="T4" fmla="*/ 488 w 648"/>
              <a:gd name="T5" fmla="*/ 487 h 565"/>
              <a:gd name="T6" fmla="*/ 530 w 648"/>
              <a:gd name="T7" fmla="*/ 508 h 565"/>
              <a:gd name="T8" fmla="*/ 623 w 648"/>
              <a:gd name="T9" fmla="*/ 540 h 565"/>
              <a:gd name="T10" fmla="*/ 631 w 648"/>
              <a:gd name="T11" fmla="*/ 565 h 565"/>
              <a:gd name="T12" fmla="*/ 646 w 648"/>
              <a:gd name="T13" fmla="*/ 530 h 565"/>
              <a:gd name="T14" fmla="*/ 648 w 648"/>
              <a:gd name="T15" fmla="*/ 483 h 565"/>
              <a:gd name="T16" fmla="*/ 631 w 648"/>
              <a:gd name="T17" fmla="*/ 392 h 565"/>
              <a:gd name="T18" fmla="*/ 631 w 648"/>
              <a:gd name="T19" fmla="*/ 297 h 565"/>
              <a:gd name="T20" fmla="*/ 585 w 648"/>
              <a:gd name="T21" fmla="*/ 158 h 565"/>
              <a:gd name="T22" fmla="*/ 577 w 648"/>
              <a:gd name="T23" fmla="*/ 97 h 565"/>
              <a:gd name="T24" fmla="*/ 549 w 648"/>
              <a:gd name="T25" fmla="*/ 0 h 565"/>
              <a:gd name="T26" fmla="*/ 412 w 648"/>
              <a:gd name="T27" fmla="*/ 32 h 565"/>
              <a:gd name="T28" fmla="*/ 336 w 648"/>
              <a:gd name="T29" fmla="*/ 112 h 565"/>
              <a:gd name="T30" fmla="*/ 332 w 648"/>
              <a:gd name="T31" fmla="*/ 133 h 565"/>
              <a:gd name="T32" fmla="*/ 289 w 648"/>
              <a:gd name="T33" fmla="*/ 181 h 565"/>
              <a:gd name="T34" fmla="*/ 300 w 648"/>
              <a:gd name="T35" fmla="*/ 198 h 565"/>
              <a:gd name="T36" fmla="*/ 309 w 648"/>
              <a:gd name="T37" fmla="*/ 211 h 565"/>
              <a:gd name="T38" fmla="*/ 302 w 648"/>
              <a:gd name="T39" fmla="*/ 215 h 565"/>
              <a:gd name="T40" fmla="*/ 315 w 648"/>
              <a:gd name="T41" fmla="*/ 234 h 565"/>
              <a:gd name="T42" fmla="*/ 317 w 648"/>
              <a:gd name="T43" fmla="*/ 251 h 565"/>
              <a:gd name="T44" fmla="*/ 275 w 648"/>
              <a:gd name="T45" fmla="*/ 291 h 565"/>
              <a:gd name="T46" fmla="*/ 212 w 648"/>
              <a:gd name="T47" fmla="*/ 308 h 565"/>
              <a:gd name="T48" fmla="*/ 197 w 648"/>
              <a:gd name="T49" fmla="*/ 319 h 565"/>
              <a:gd name="T50" fmla="*/ 174 w 648"/>
              <a:gd name="T51" fmla="*/ 310 h 565"/>
              <a:gd name="T52" fmla="*/ 104 w 648"/>
              <a:gd name="T53" fmla="*/ 318 h 565"/>
              <a:gd name="T54" fmla="*/ 53 w 648"/>
              <a:gd name="T55" fmla="*/ 338 h 565"/>
              <a:gd name="T56" fmla="*/ 53 w 648"/>
              <a:gd name="T57" fmla="*/ 365 h 565"/>
              <a:gd name="T58" fmla="*/ 62 w 648"/>
              <a:gd name="T59" fmla="*/ 382 h 565"/>
              <a:gd name="T60" fmla="*/ 70 w 648"/>
              <a:gd name="T61" fmla="*/ 382 h 565"/>
              <a:gd name="T62" fmla="*/ 77 w 648"/>
              <a:gd name="T63" fmla="*/ 403 h 565"/>
              <a:gd name="T64" fmla="*/ 64 w 648"/>
              <a:gd name="T65" fmla="*/ 414 h 565"/>
              <a:gd name="T66" fmla="*/ 58 w 648"/>
              <a:gd name="T67" fmla="*/ 433 h 565"/>
              <a:gd name="T68" fmla="*/ 0 w 648"/>
              <a:gd name="T69" fmla="*/ 487 h 565"/>
              <a:gd name="T70" fmla="*/ 20 w 648"/>
              <a:gd name="T71" fmla="*/ 517 h 565"/>
              <a:gd name="T72" fmla="*/ 20 w 648"/>
              <a:gd name="T73" fmla="*/ 517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8" h="565">
                <a:moveTo>
                  <a:pt x="20" y="517"/>
                </a:moveTo>
                <a:lnTo>
                  <a:pt x="443" y="439"/>
                </a:lnTo>
                <a:lnTo>
                  <a:pt x="488" y="487"/>
                </a:lnTo>
                <a:lnTo>
                  <a:pt x="530" y="508"/>
                </a:lnTo>
                <a:lnTo>
                  <a:pt x="623" y="540"/>
                </a:lnTo>
                <a:lnTo>
                  <a:pt x="631" y="565"/>
                </a:lnTo>
                <a:lnTo>
                  <a:pt x="646" y="530"/>
                </a:lnTo>
                <a:lnTo>
                  <a:pt x="648" y="483"/>
                </a:lnTo>
                <a:lnTo>
                  <a:pt x="631" y="392"/>
                </a:lnTo>
                <a:lnTo>
                  <a:pt x="631" y="297"/>
                </a:lnTo>
                <a:lnTo>
                  <a:pt x="585" y="158"/>
                </a:lnTo>
                <a:lnTo>
                  <a:pt x="577" y="97"/>
                </a:lnTo>
                <a:lnTo>
                  <a:pt x="549" y="0"/>
                </a:lnTo>
                <a:lnTo>
                  <a:pt x="412" y="32"/>
                </a:lnTo>
                <a:lnTo>
                  <a:pt x="336" y="112"/>
                </a:lnTo>
                <a:lnTo>
                  <a:pt x="332" y="133"/>
                </a:lnTo>
                <a:lnTo>
                  <a:pt x="289" y="181"/>
                </a:lnTo>
                <a:lnTo>
                  <a:pt x="300" y="198"/>
                </a:lnTo>
                <a:lnTo>
                  <a:pt x="309" y="211"/>
                </a:lnTo>
                <a:lnTo>
                  <a:pt x="302" y="215"/>
                </a:lnTo>
                <a:lnTo>
                  <a:pt x="315" y="234"/>
                </a:lnTo>
                <a:lnTo>
                  <a:pt x="317" y="251"/>
                </a:lnTo>
                <a:lnTo>
                  <a:pt x="275" y="291"/>
                </a:lnTo>
                <a:lnTo>
                  <a:pt x="212" y="308"/>
                </a:lnTo>
                <a:lnTo>
                  <a:pt x="197" y="319"/>
                </a:lnTo>
                <a:lnTo>
                  <a:pt x="174" y="310"/>
                </a:lnTo>
                <a:lnTo>
                  <a:pt x="104" y="318"/>
                </a:lnTo>
                <a:lnTo>
                  <a:pt x="53" y="338"/>
                </a:lnTo>
                <a:lnTo>
                  <a:pt x="53" y="365"/>
                </a:lnTo>
                <a:lnTo>
                  <a:pt x="62" y="382"/>
                </a:lnTo>
                <a:lnTo>
                  <a:pt x="70" y="382"/>
                </a:lnTo>
                <a:lnTo>
                  <a:pt x="77" y="403"/>
                </a:lnTo>
                <a:lnTo>
                  <a:pt x="64" y="414"/>
                </a:lnTo>
                <a:lnTo>
                  <a:pt x="58" y="433"/>
                </a:lnTo>
                <a:lnTo>
                  <a:pt x="0" y="487"/>
                </a:lnTo>
                <a:lnTo>
                  <a:pt x="20" y="517"/>
                </a:lnTo>
                <a:lnTo>
                  <a:pt x="20" y="517"/>
                </a:lnTo>
                <a:close/>
              </a:path>
            </a:pathLst>
          </a:custGeom>
          <a:solidFill>
            <a:srgbClr val="0C396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Freeform 1163"/>
          <p:cNvSpPr>
            <a:spLocks/>
          </p:cNvSpPr>
          <p:nvPr/>
        </p:nvSpPr>
        <p:spPr bwMode="auto">
          <a:xfrm>
            <a:off x="6591102" y="3541867"/>
            <a:ext cx="201419" cy="122228"/>
          </a:xfrm>
          <a:custGeom>
            <a:avLst/>
            <a:gdLst>
              <a:gd name="T0" fmla="*/ 15 w 202"/>
              <a:gd name="T1" fmla="*/ 116 h 116"/>
              <a:gd name="T2" fmla="*/ 86 w 202"/>
              <a:gd name="T3" fmla="*/ 76 h 116"/>
              <a:gd name="T4" fmla="*/ 135 w 202"/>
              <a:gd name="T5" fmla="*/ 53 h 116"/>
              <a:gd name="T6" fmla="*/ 84 w 202"/>
              <a:gd name="T7" fmla="*/ 89 h 116"/>
              <a:gd name="T8" fmla="*/ 88 w 202"/>
              <a:gd name="T9" fmla="*/ 91 h 116"/>
              <a:gd name="T10" fmla="*/ 164 w 202"/>
              <a:gd name="T11" fmla="*/ 40 h 116"/>
              <a:gd name="T12" fmla="*/ 202 w 202"/>
              <a:gd name="T13" fmla="*/ 6 h 116"/>
              <a:gd name="T14" fmla="*/ 198 w 202"/>
              <a:gd name="T15" fmla="*/ 0 h 116"/>
              <a:gd name="T16" fmla="*/ 164 w 202"/>
              <a:gd name="T17" fmla="*/ 19 h 116"/>
              <a:gd name="T18" fmla="*/ 160 w 202"/>
              <a:gd name="T19" fmla="*/ 17 h 116"/>
              <a:gd name="T20" fmla="*/ 143 w 202"/>
              <a:gd name="T21" fmla="*/ 40 h 116"/>
              <a:gd name="T22" fmla="*/ 133 w 202"/>
              <a:gd name="T23" fmla="*/ 40 h 116"/>
              <a:gd name="T24" fmla="*/ 158 w 202"/>
              <a:gd name="T25" fmla="*/ 0 h 116"/>
              <a:gd name="T26" fmla="*/ 131 w 202"/>
              <a:gd name="T27" fmla="*/ 30 h 116"/>
              <a:gd name="T28" fmla="*/ 40 w 202"/>
              <a:gd name="T29" fmla="*/ 61 h 116"/>
              <a:gd name="T30" fmla="*/ 23 w 202"/>
              <a:gd name="T31" fmla="*/ 84 h 116"/>
              <a:gd name="T32" fmla="*/ 10 w 202"/>
              <a:gd name="T33" fmla="*/ 87 h 116"/>
              <a:gd name="T34" fmla="*/ 0 w 202"/>
              <a:gd name="T35" fmla="*/ 105 h 116"/>
              <a:gd name="T36" fmla="*/ 15 w 202"/>
              <a:gd name="T37" fmla="*/ 116 h 116"/>
              <a:gd name="T38" fmla="*/ 15 w 202"/>
              <a:gd name="T3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2" h="116">
                <a:moveTo>
                  <a:pt x="15" y="116"/>
                </a:moveTo>
                <a:lnTo>
                  <a:pt x="86" y="76"/>
                </a:lnTo>
                <a:lnTo>
                  <a:pt x="135" y="53"/>
                </a:lnTo>
                <a:lnTo>
                  <a:pt x="84" y="89"/>
                </a:lnTo>
                <a:lnTo>
                  <a:pt x="88" y="91"/>
                </a:lnTo>
                <a:lnTo>
                  <a:pt x="164" y="40"/>
                </a:lnTo>
                <a:lnTo>
                  <a:pt x="202" y="6"/>
                </a:lnTo>
                <a:lnTo>
                  <a:pt x="198" y="0"/>
                </a:lnTo>
                <a:lnTo>
                  <a:pt x="164" y="19"/>
                </a:lnTo>
                <a:lnTo>
                  <a:pt x="160" y="17"/>
                </a:lnTo>
                <a:lnTo>
                  <a:pt x="143" y="40"/>
                </a:lnTo>
                <a:lnTo>
                  <a:pt x="133" y="40"/>
                </a:lnTo>
                <a:lnTo>
                  <a:pt x="158" y="0"/>
                </a:lnTo>
                <a:lnTo>
                  <a:pt x="131" y="30"/>
                </a:lnTo>
                <a:lnTo>
                  <a:pt x="40" y="61"/>
                </a:lnTo>
                <a:lnTo>
                  <a:pt x="23" y="84"/>
                </a:lnTo>
                <a:lnTo>
                  <a:pt x="10" y="87"/>
                </a:lnTo>
                <a:lnTo>
                  <a:pt x="0" y="105"/>
                </a:lnTo>
                <a:lnTo>
                  <a:pt x="15" y="116"/>
                </a:lnTo>
                <a:lnTo>
                  <a:pt x="15" y="116"/>
                </a:lnTo>
                <a:close/>
              </a:path>
            </a:pathLst>
          </a:custGeom>
          <a:solidFill>
            <a:srgbClr val="0C396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Freeform 1164"/>
          <p:cNvSpPr>
            <a:spLocks/>
          </p:cNvSpPr>
          <p:nvPr/>
        </p:nvSpPr>
        <p:spPr bwMode="auto">
          <a:xfrm>
            <a:off x="6603153" y="3417916"/>
            <a:ext cx="185926" cy="175597"/>
          </a:xfrm>
          <a:custGeom>
            <a:avLst/>
            <a:gdLst>
              <a:gd name="T0" fmla="*/ 17 w 188"/>
              <a:gd name="T1" fmla="*/ 127 h 174"/>
              <a:gd name="T2" fmla="*/ 15 w 188"/>
              <a:gd name="T3" fmla="*/ 174 h 174"/>
              <a:gd name="T4" fmla="*/ 30 w 188"/>
              <a:gd name="T5" fmla="*/ 171 h 174"/>
              <a:gd name="T6" fmla="*/ 66 w 188"/>
              <a:gd name="T7" fmla="*/ 144 h 174"/>
              <a:gd name="T8" fmla="*/ 78 w 188"/>
              <a:gd name="T9" fmla="*/ 121 h 174"/>
              <a:gd name="T10" fmla="*/ 85 w 188"/>
              <a:gd name="T11" fmla="*/ 127 h 174"/>
              <a:gd name="T12" fmla="*/ 135 w 188"/>
              <a:gd name="T13" fmla="*/ 114 h 174"/>
              <a:gd name="T14" fmla="*/ 137 w 188"/>
              <a:gd name="T15" fmla="*/ 104 h 174"/>
              <a:gd name="T16" fmla="*/ 144 w 188"/>
              <a:gd name="T17" fmla="*/ 108 h 174"/>
              <a:gd name="T18" fmla="*/ 154 w 188"/>
              <a:gd name="T19" fmla="*/ 100 h 174"/>
              <a:gd name="T20" fmla="*/ 169 w 188"/>
              <a:gd name="T21" fmla="*/ 98 h 174"/>
              <a:gd name="T22" fmla="*/ 188 w 188"/>
              <a:gd name="T23" fmla="*/ 89 h 174"/>
              <a:gd name="T24" fmla="*/ 169 w 188"/>
              <a:gd name="T25" fmla="*/ 0 h 174"/>
              <a:gd name="T26" fmla="*/ 0 w 188"/>
              <a:gd name="T27" fmla="*/ 36 h 174"/>
              <a:gd name="T28" fmla="*/ 17 w 188"/>
              <a:gd name="T29" fmla="*/ 127 h 174"/>
              <a:gd name="T30" fmla="*/ 17 w 188"/>
              <a:gd name="T31" fmla="*/ 12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" h="174">
                <a:moveTo>
                  <a:pt x="17" y="127"/>
                </a:moveTo>
                <a:lnTo>
                  <a:pt x="15" y="174"/>
                </a:lnTo>
                <a:lnTo>
                  <a:pt x="30" y="171"/>
                </a:lnTo>
                <a:lnTo>
                  <a:pt x="66" y="144"/>
                </a:lnTo>
                <a:lnTo>
                  <a:pt x="78" y="121"/>
                </a:lnTo>
                <a:lnTo>
                  <a:pt x="85" y="127"/>
                </a:lnTo>
                <a:lnTo>
                  <a:pt x="135" y="114"/>
                </a:lnTo>
                <a:lnTo>
                  <a:pt x="137" y="104"/>
                </a:lnTo>
                <a:lnTo>
                  <a:pt x="144" y="108"/>
                </a:lnTo>
                <a:lnTo>
                  <a:pt x="154" y="100"/>
                </a:lnTo>
                <a:lnTo>
                  <a:pt x="169" y="98"/>
                </a:lnTo>
                <a:lnTo>
                  <a:pt x="188" y="89"/>
                </a:lnTo>
                <a:lnTo>
                  <a:pt x="169" y="0"/>
                </a:lnTo>
                <a:lnTo>
                  <a:pt x="0" y="36"/>
                </a:lnTo>
                <a:lnTo>
                  <a:pt x="17" y="127"/>
                </a:lnTo>
                <a:lnTo>
                  <a:pt x="17" y="127"/>
                </a:lnTo>
                <a:close/>
              </a:path>
            </a:pathLst>
          </a:custGeom>
          <a:solidFill>
            <a:srgbClr val="8ABAE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Freeform 1165"/>
          <p:cNvSpPr>
            <a:spLocks/>
          </p:cNvSpPr>
          <p:nvPr/>
        </p:nvSpPr>
        <p:spPr bwMode="auto">
          <a:xfrm>
            <a:off x="6771863" y="3405865"/>
            <a:ext cx="86077" cy="101571"/>
          </a:xfrm>
          <a:custGeom>
            <a:avLst/>
            <a:gdLst>
              <a:gd name="T0" fmla="*/ 19 w 85"/>
              <a:gd name="T1" fmla="*/ 99 h 99"/>
              <a:gd name="T2" fmla="*/ 55 w 85"/>
              <a:gd name="T3" fmla="*/ 86 h 99"/>
              <a:gd name="T4" fmla="*/ 55 w 85"/>
              <a:gd name="T5" fmla="*/ 46 h 99"/>
              <a:gd name="T6" fmla="*/ 65 w 85"/>
              <a:gd name="T7" fmla="*/ 55 h 99"/>
              <a:gd name="T8" fmla="*/ 66 w 85"/>
              <a:gd name="T9" fmla="*/ 74 h 99"/>
              <a:gd name="T10" fmla="*/ 74 w 85"/>
              <a:gd name="T11" fmla="*/ 74 h 99"/>
              <a:gd name="T12" fmla="*/ 85 w 85"/>
              <a:gd name="T13" fmla="*/ 55 h 99"/>
              <a:gd name="T14" fmla="*/ 74 w 85"/>
              <a:gd name="T15" fmla="*/ 34 h 99"/>
              <a:gd name="T16" fmla="*/ 55 w 85"/>
              <a:gd name="T17" fmla="*/ 30 h 99"/>
              <a:gd name="T18" fmla="*/ 42 w 85"/>
              <a:gd name="T19" fmla="*/ 4 h 99"/>
              <a:gd name="T20" fmla="*/ 30 w 85"/>
              <a:gd name="T21" fmla="*/ 0 h 99"/>
              <a:gd name="T22" fmla="*/ 0 w 85"/>
              <a:gd name="T23" fmla="*/ 10 h 99"/>
              <a:gd name="T24" fmla="*/ 19 w 85"/>
              <a:gd name="T25" fmla="*/ 99 h 99"/>
              <a:gd name="T26" fmla="*/ 19 w 85"/>
              <a:gd name="T27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99">
                <a:moveTo>
                  <a:pt x="19" y="99"/>
                </a:moveTo>
                <a:lnTo>
                  <a:pt x="55" y="86"/>
                </a:lnTo>
                <a:lnTo>
                  <a:pt x="55" y="46"/>
                </a:lnTo>
                <a:lnTo>
                  <a:pt x="65" y="55"/>
                </a:lnTo>
                <a:lnTo>
                  <a:pt x="66" y="74"/>
                </a:lnTo>
                <a:lnTo>
                  <a:pt x="74" y="74"/>
                </a:lnTo>
                <a:lnTo>
                  <a:pt x="85" y="55"/>
                </a:lnTo>
                <a:lnTo>
                  <a:pt x="74" y="34"/>
                </a:lnTo>
                <a:lnTo>
                  <a:pt x="55" y="30"/>
                </a:lnTo>
                <a:lnTo>
                  <a:pt x="42" y="4"/>
                </a:lnTo>
                <a:lnTo>
                  <a:pt x="30" y="0"/>
                </a:lnTo>
                <a:lnTo>
                  <a:pt x="0" y="10"/>
                </a:lnTo>
                <a:lnTo>
                  <a:pt x="19" y="99"/>
                </a:lnTo>
                <a:lnTo>
                  <a:pt x="19" y="99"/>
                </a:lnTo>
                <a:close/>
              </a:path>
            </a:pathLst>
          </a:custGeom>
          <a:solidFill>
            <a:srgbClr val="0C396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Freeform 1166"/>
          <p:cNvSpPr>
            <a:spLocks/>
          </p:cNvSpPr>
          <p:nvPr/>
        </p:nvSpPr>
        <p:spPr bwMode="auto">
          <a:xfrm>
            <a:off x="6608318" y="3285357"/>
            <a:ext cx="368408" cy="182483"/>
          </a:xfrm>
          <a:custGeom>
            <a:avLst/>
            <a:gdLst>
              <a:gd name="T0" fmla="*/ 0 w 365"/>
              <a:gd name="T1" fmla="*/ 169 h 180"/>
              <a:gd name="T2" fmla="*/ 169 w 365"/>
              <a:gd name="T3" fmla="*/ 133 h 180"/>
              <a:gd name="T4" fmla="*/ 199 w 365"/>
              <a:gd name="T5" fmla="*/ 123 h 180"/>
              <a:gd name="T6" fmla="*/ 211 w 365"/>
              <a:gd name="T7" fmla="*/ 127 h 180"/>
              <a:gd name="T8" fmla="*/ 224 w 365"/>
              <a:gd name="T9" fmla="*/ 153 h 180"/>
              <a:gd name="T10" fmla="*/ 243 w 365"/>
              <a:gd name="T11" fmla="*/ 157 h 180"/>
              <a:gd name="T12" fmla="*/ 254 w 365"/>
              <a:gd name="T13" fmla="*/ 178 h 180"/>
              <a:gd name="T14" fmla="*/ 266 w 365"/>
              <a:gd name="T15" fmla="*/ 180 h 180"/>
              <a:gd name="T16" fmla="*/ 279 w 365"/>
              <a:gd name="T17" fmla="*/ 159 h 180"/>
              <a:gd name="T18" fmla="*/ 285 w 365"/>
              <a:gd name="T19" fmla="*/ 142 h 180"/>
              <a:gd name="T20" fmla="*/ 298 w 365"/>
              <a:gd name="T21" fmla="*/ 165 h 180"/>
              <a:gd name="T22" fmla="*/ 365 w 365"/>
              <a:gd name="T23" fmla="*/ 144 h 180"/>
              <a:gd name="T24" fmla="*/ 361 w 365"/>
              <a:gd name="T25" fmla="*/ 119 h 180"/>
              <a:gd name="T26" fmla="*/ 342 w 365"/>
              <a:gd name="T27" fmla="*/ 87 h 180"/>
              <a:gd name="T28" fmla="*/ 332 w 365"/>
              <a:gd name="T29" fmla="*/ 83 h 180"/>
              <a:gd name="T30" fmla="*/ 321 w 365"/>
              <a:gd name="T31" fmla="*/ 85 h 180"/>
              <a:gd name="T32" fmla="*/ 323 w 365"/>
              <a:gd name="T33" fmla="*/ 91 h 180"/>
              <a:gd name="T34" fmla="*/ 338 w 365"/>
              <a:gd name="T35" fmla="*/ 93 h 180"/>
              <a:gd name="T36" fmla="*/ 344 w 365"/>
              <a:gd name="T37" fmla="*/ 123 h 180"/>
              <a:gd name="T38" fmla="*/ 317 w 365"/>
              <a:gd name="T39" fmla="*/ 134 h 180"/>
              <a:gd name="T40" fmla="*/ 279 w 365"/>
              <a:gd name="T41" fmla="*/ 110 h 180"/>
              <a:gd name="T42" fmla="*/ 266 w 365"/>
              <a:gd name="T43" fmla="*/ 83 h 180"/>
              <a:gd name="T44" fmla="*/ 249 w 365"/>
              <a:gd name="T45" fmla="*/ 76 h 180"/>
              <a:gd name="T46" fmla="*/ 249 w 365"/>
              <a:gd name="T47" fmla="*/ 83 h 180"/>
              <a:gd name="T48" fmla="*/ 232 w 365"/>
              <a:gd name="T49" fmla="*/ 68 h 180"/>
              <a:gd name="T50" fmla="*/ 245 w 365"/>
              <a:gd name="T51" fmla="*/ 49 h 180"/>
              <a:gd name="T52" fmla="*/ 256 w 365"/>
              <a:gd name="T53" fmla="*/ 32 h 180"/>
              <a:gd name="T54" fmla="*/ 235 w 365"/>
              <a:gd name="T55" fmla="*/ 0 h 180"/>
              <a:gd name="T56" fmla="*/ 199 w 365"/>
              <a:gd name="T57" fmla="*/ 26 h 180"/>
              <a:gd name="T58" fmla="*/ 78 w 365"/>
              <a:gd name="T59" fmla="*/ 57 h 180"/>
              <a:gd name="T60" fmla="*/ 0 w 365"/>
              <a:gd name="T61" fmla="*/ 74 h 180"/>
              <a:gd name="T62" fmla="*/ 0 w 365"/>
              <a:gd name="T63" fmla="*/ 169 h 180"/>
              <a:gd name="T64" fmla="*/ 0 w 365"/>
              <a:gd name="T65" fmla="*/ 16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" h="180">
                <a:moveTo>
                  <a:pt x="0" y="169"/>
                </a:moveTo>
                <a:lnTo>
                  <a:pt x="169" y="133"/>
                </a:lnTo>
                <a:lnTo>
                  <a:pt x="199" y="123"/>
                </a:lnTo>
                <a:lnTo>
                  <a:pt x="211" y="127"/>
                </a:lnTo>
                <a:lnTo>
                  <a:pt x="224" y="153"/>
                </a:lnTo>
                <a:lnTo>
                  <a:pt x="243" y="157"/>
                </a:lnTo>
                <a:lnTo>
                  <a:pt x="254" y="178"/>
                </a:lnTo>
                <a:lnTo>
                  <a:pt x="266" y="180"/>
                </a:lnTo>
                <a:lnTo>
                  <a:pt x="279" y="159"/>
                </a:lnTo>
                <a:lnTo>
                  <a:pt x="285" y="142"/>
                </a:lnTo>
                <a:lnTo>
                  <a:pt x="298" y="165"/>
                </a:lnTo>
                <a:lnTo>
                  <a:pt x="365" y="144"/>
                </a:lnTo>
                <a:lnTo>
                  <a:pt x="361" y="119"/>
                </a:lnTo>
                <a:lnTo>
                  <a:pt x="342" y="87"/>
                </a:lnTo>
                <a:lnTo>
                  <a:pt x="332" y="83"/>
                </a:lnTo>
                <a:lnTo>
                  <a:pt x="321" y="85"/>
                </a:lnTo>
                <a:lnTo>
                  <a:pt x="323" y="91"/>
                </a:lnTo>
                <a:lnTo>
                  <a:pt x="338" y="93"/>
                </a:lnTo>
                <a:lnTo>
                  <a:pt x="344" y="123"/>
                </a:lnTo>
                <a:lnTo>
                  <a:pt x="317" y="134"/>
                </a:lnTo>
                <a:lnTo>
                  <a:pt x="279" y="110"/>
                </a:lnTo>
                <a:lnTo>
                  <a:pt x="266" y="83"/>
                </a:lnTo>
                <a:lnTo>
                  <a:pt x="249" y="76"/>
                </a:lnTo>
                <a:lnTo>
                  <a:pt x="249" y="83"/>
                </a:lnTo>
                <a:lnTo>
                  <a:pt x="232" y="68"/>
                </a:lnTo>
                <a:lnTo>
                  <a:pt x="245" y="49"/>
                </a:lnTo>
                <a:lnTo>
                  <a:pt x="256" y="32"/>
                </a:lnTo>
                <a:lnTo>
                  <a:pt x="235" y="0"/>
                </a:lnTo>
                <a:lnTo>
                  <a:pt x="199" y="26"/>
                </a:lnTo>
                <a:lnTo>
                  <a:pt x="78" y="57"/>
                </a:lnTo>
                <a:lnTo>
                  <a:pt x="0" y="74"/>
                </a:lnTo>
                <a:lnTo>
                  <a:pt x="0" y="169"/>
                </a:lnTo>
                <a:lnTo>
                  <a:pt x="0" y="169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Freeform 1169"/>
          <p:cNvSpPr>
            <a:spLocks/>
          </p:cNvSpPr>
          <p:nvPr/>
        </p:nvSpPr>
        <p:spPr bwMode="auto">
          <a:xfrm>
            <a:off x="6517076" y="3011634"/>
            <a:ext cx="179040" cy="346028"/>
          </a:xfrm>
          <a:custGeom>
            <a:avLst/>
            <a:gdLst>
              <a:gd name="T0" fmla="*/ 28 w 177"/>
              <a:gd name="T1" fmla="*/ 139 h 339"/>
              <a:gd name="T2" fmla="*/ 36 w 177"/>
              <a:gd name="T3" fmla="*/ 200 h 339"/>
              <a:gd name="T4" fmla="*/ 82 w 177"/>
              <a:gd name="T5" fmla="*/ 339 h 339"/>
              <a:gd name="T6" fmla="*/ 160 w 177"/>
              <a:gd name="T7" fmla="*/ 322 h 339"/>
              <a:gd name="T8" fmla="*/ 154 w 177"/>
              <a:gd name="T9" fmla="*/ 124 h 339"/>
              <a:gd name="T10" fmla="*/ 175 w 177"/>
              <a:gd name="T11" fmla="*/ 86 h 339"/>
              <a:gd name="T12" fmla="*/ 177 w 177"/>
              <a:gd name="T13" fmla="*/ 0 h 339"/>
              <a:gd name="T14" fmla="*/ 0 w 177"/>
              <a:gd name="T15" fmla="*/ 42 h 339"/>
              <a:gd name="T16" fmla="*/ 28 w 177"/>
              <a:gd name="T17" fmla="*/ 139 h 339"/>
              <a:gd name="T18" fmla="*/ 28 w 177"/>
              <a:gd name="T19" fmla="*/ 1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" h="339">
                <a:moveTo>
                  <a:pt x="28" y="139"/>
                </a:moveTo>
                <a:lnTo>
                  <a:pt x="36" y="200"/>
                </a:lnTo>
                <a:lnTo>
                  <a:pt x="82" y="339"/>
                </a:lnTo>
                <a:lnTo>
                  <a:pt x="160" y="322"/>
                </a:lnTo>
                <a:lnTo>
                  <a:pt x="154" y="124"/>
                </a:lnTo>
                <a:lnTo>
                  <a:pt x="175" y="86"/>
                </a:lnTo>
                <a:lnTo>
                  <a:pt x="177" y="0"/>
                </a:lnTo>
                <a:lnTo>
                  <a:pt x="0" y="42"/>
                </a:lnTo>
                <a:lnTo>
                  <a:pt x="28" y="139"/>
                </a:lnTo>
                <a:lnTo>
                  <a:pt x="28" y="139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Freeform 1170"/>
          <p:cNvSpPr>
            <a:spLocks/>
          </p:cNvSpPr>
          <p:nvPr/>
        </p:nvSpPr>
        <p:spPr bwMode="auto">
          <a:xfrm>
            <a:off x="6673736" y="2963431"/>
            <a:ext cx="163545" cy="375295"/>
          </a:xfrm>
          <a:custGeom>
            <a:avLst/>
            <a:gdLst>
              <a:gd name="T0" fmla="*/ 0 w 163"/>
              <a:gd name="T1" fmla="*/ 173 h 371"/>
              <a:gd name="T2" fmla="*/ 21 w 163"/>
              <a:gd name="T3" fmla="*/ 135 h 371"/>
              <a:gd name="T4" fmla="*/ 23 w 163"/>
              <a:gd name="T5" fmla="*/ 49 h 371"/>
              <a:gd name="T6" fmla="*/ 21 w 163"/>
              <a:gd name="T7" fmla="*/ 17 h 371"/>
              <a:gd name="T8" fmla="*/ 53 w 163"/>
              <a:gd name="T9" fmla="*/ 0 h 371"/>
              <a:gd name="T10" fmla="*/ 127 w 163"/>
              <a:gd name="T11" fmla="*/ 232 h 371"/>
              <a:gd name="T12" fmla="*/ 163 w 163"/>
              <a:gd name="T13" fmla="*/ 281 h 371"/>
              <a:gd name="T14" fmla="*/ 163 w 163"/>
              <a:gd name="T15" fmla="*/ 314 h 371"/>
              <a:gd name="T16" fmla="*/ 127 w 163"/>
              <a:gd name="T17" fmla="*/ 340 h 371"/>
              <a:gd name="T18" fmla="*/ 6 w 163"/>
              <a:gd name="T19" fmla="*/ 371 h 371"/>
              <a:gd name="T20" fmla="*/ 0 w 163"/>
              <a:gd name="T21" fmla="*/ 173 h 371"/>
              <a:gd name="T22" fmla="*/ 0 w 163"/>
              <a:gd name="T23" fmla="*/ 17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371">
                <a:moveTo>
                  <a:pt x="0" y="173"/>
                </a:moveTo>
                <a:lnTo>
                  <a:pt x="21" y="135"/>
                </a:lnTo>
                <a:lnTo>
                  <a:pt x="23" y="49"/>
                </a:lnTo>
                <a:lnTo>
                  <a:pt x="21" y="17"/>
                </a:lnTo>
                <a:lnTo>
                  <a:pt x="53" y="0"/>
                </a:lnTo>
                <a:lnTo>
                  <a:pt x="127" y="232"/>
                </a:lnTo>
                <a:lnTo>
                  <a:pt x="163" y="281"/>
                </a:lnTo>
                <a:lnTo>
                  <a:pt x="163" y="314"/>
                </a:lnTo>
                <a:lnTo>
                  <a:pt x="127" y="340"/>
                </a:lnTo>
                <a:lnTo>
                  <a:pt x="6" y="371"/>
                </a:lnTo>
                <a:lnTo>
                  <a:pt x="0" y="173"/>
                </a:lnTo>
                <a:lnTo>
                  <a:pt x="0" y="173"/>
                </a:lnTo>
                <a:close/>
              </a:path>
            </a:pathLst>
          </a:custGeom>
          <a:solidFill>
            <a:srgbClr val="B2283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Freeform 1171"/>
          <p:cNvSpPr>
            <a:spLocks/>
          </p:cNvSpPr>
          <p:nvPr/>
        </p:nvSpPr>
        <p:spPr bwMode="auto">
          <a:xfrm>
            <a:off x="6725382" y="2626010"/>
            <a:ext cx="404560" cy="621473"/>
          </a:xfrm>
          <a:custGeom>
            <a:avLst/>
            <a:gdLst>
              <a:gd name="T0" fmla="*/ 0 w 399"/>
              <a:gd name="T1" fmla="*/ 329 h 610"/>
              <a:gd name="T2" fmla="*/ 23 w 399"/>
              <a:gd name="T3" fmla="*/ 331 h 610"/>
              <a:gd name="T4" fmla="*/ 25 w 399"/>
              <a:gd name="T5" fmla="*/ 291 h 610"/>
              <a:gd name="T6" fmla="*/ 53 w 399"/>
              <a:gd name="T7" fmla="*/ 236 h 610"/>
              <a:gd name="T8" fmla="*/ 40 w 399"/>
              <a:gd name="T9" fmla="*/ 196 h 610"/>
              <a:gd name="T10" fmla="*/ 97 w 399"/>
              <a:gd name="T11" fmla="*/ 4 h 610"/>
              <a:gd name="T12" fmla="*/ 110 w 399"/>
              <a:gd name="T13" fmla="*/ 4 h 610"/>
              <a:gd name="T14" fmla="*/ 114 w 399"/>
              <a:gd name="T15" fmla="*/ 29 h 610"/>
              <a:gd name="T16" fmla="*/ 171 w 399"/>
              <a:gd name="T17" fmla="*/ 8 h 610"/>
              <a:gd name="T18" fmla="*/ 173 w 399"/>
              <a:gd name="T19" fmla="*/ 0 h 610"/>
              <a:gd name="T20" fmla="*/ 219 w 399"/>
              <a:gd name="T21" fmla="*/ 10 h 610"/>
              <a:gd name="T22" fmla="*/ 293 w 399"/>
              <a:gd name="T23" fmla="*/ 198 h 610"/>
              <a:gd name="T24" fmla="*/ 327 w 399"/>
              <a:gd name="T25" fmla="*/ 200 h 610"/>
              <a:gd name="T26" fmla="*/ 390 w 399"/>
              <a:gd name="T27" fmla="*/ 270 h 610"/>
              <a:gd name="T28" fmla="*/ 380 w 399"/>
              <a:gd name="T29" fmla="*/ 283 h 610"/>
              <a:gd name="T30" fmla="*/ 399 w 399"/>
              <a:gd name="T31" fmla="*/ 283 h 610"/>
              <a:gd name="T32" fmla="*/ 386 w 399"/>
              <a:gd name="T33" fmla="*/ 318 h 610"/>
              <a:gd name="T34" fmla="*/ 356 w 399"/>
              <a:gd name="T35" fmla="*/ 340 h 610"/>
              <a:gd name="T36" fmla="*/ 322 w 399"/>
              <a:gd name="T37" fmla="*/ 357 h 610"/>
              <a:gd name="T38" fmla="*/ 318 w 399"/>
              <a:gd name="T39" fmla="*/ 380 h 610"/>
              <a:gd name="T40" fmla="*/ 299 w 399"/>
              <a:gd name="T41" fmla="*/ 359 h 610"/>
              <a:gd name="T42" fmla="*/ 268 w 399"/>
              <a:gd name="T43" fmla="*/ 384 h 610"/>
              <a:gd name="T44" fmla="*/ 253 w 399"/>
              <a:gd name="T45" fmla="*/ 384 h 610"/>
              <a:gd name="T46" fmla="*/ 240 w 399"/>
              <a:gd name="T47" fmla="*/ 369 h 610"/>
              <a:gd name="T48" fmla="*/ 232 w 399"/>
              <a:gd name="T49" fmla="*/ 443 h 610"/>
              <a:gd name="T50" fmla="*/ 204 w 399"/>
              <a:gd name="T51" fmla="*/ 454 h 610"/>
              <a:gd name="T52" fmla="*/ 190 w 399"/>
              <a:gd name="T53" fmla="*/ 483 h 610"/>
              <a:gd name="T54" fmla="*/ 173 w 399"/>
              <a:gd name="T55" fmla="*/ 483 h 610"/>
              <a:gd name="T56" fmla="*/ 133 w 399"/>
              <a:gd name="T57" fmla="*/ 527 h 610"/>
              <a:gd name="T58" fmla="*/ 131 w 399"/>
              <a:gd name="T59" fmla="*/ 561 h 610"/>
              <a:gd name="T60" fmla="*/ 122 w 399"/>
              <a:gd name="T61" fmla="*/ 574 h 610"/>
              <a:gd name="T62" fmla="*/ 110 w 399"/>
              <a:gd name="T63" fmla="*/ 610 h 610"/>
              <a:gd name="T64" fmla="*/ 74 w 399"/>
              <a:gd name="T65" fmla="*/ 561 h 610"/>
              <a:gd name="T66" fmla="*/ 0 w 399"/>
              <a:gd name="T67" fmla="*/ 329 h 610"/>
              <a:gd name="T68" fmla="*/ 0 w 399"/>
              <a:gd name="T69" fmla="*/ 329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9" h="610">
                <a:moveTo>
                  <a:pt x="0" y="329"/>
                </a:moveTo>
                <a:lnTo>
                  <a:pt x="23" y="331"/>
                </a:lnTo>
                <a:lnTo>
                  <a:pt x="25" y="291"/>
                </a:lnTo>
                <a:lnTo>
                  <a:pt x="53" y="236"/>
                </a:lnTo>
                <a:lnTo>
                  <a:pt x="40" y="196"/>
                </a:lnTo>
                <a:lnTo>
                  <a:pt x="97" y="4"/>
                </a:lnTo>
                <a:lnTo>
                  <a:pt x="110" y="4"/>
                </a:lnTo>
                <a:lnTo>
                  <a:pt x="114" y="29"/>
                </a:lnTo>
                <a:lnTo>
                  <a:pt x="171" y="8"/>
                </a:lnTo>
                <a:lnTo>
                  <a:pt x="173" y="0"/>
                </a:lnTo>
                <a:lnTo>
                  <a:pt x="219" y="10"/>
                </a:lnTo>
                <a:lnTo>
                  <a:pt x="293" y="198"/>
                </a:lnTo>
                <a:lnTo>
                  <a:pt x="327" y="200"/>
                </a:lnTo>
                <a:lnTo>
                  <a:pt x="390" y="270"/>
                </a:lnTo>
                <a:lnTo>
                  <a:pt x="380" y="283"/>
                </a:lnTo>
                <a:lnTo>
                  <a:pt x="399" y="283"/>
                </a:lnTo>
                <a:lnTo>
                  <a:pt x="386" y="318"/>
                </a:lnTo>
                <a:lnTo>
                  <a:pt x="356" y="340"/>
                </a:lnTo>
                <a:lnTo>
                  <a:pt x="322" y="357"/>
                </a:lnTo>
                <a:lnTo>
                  <a:pt x="318" y="380"/>
                </a:lnTo>
                <a:lnTo>
                  <a:pt x="299" y="359"/>
                </a:lnTo>
                <a:lnTo>
                  <a:pt x="268" y="384"/>
                </a:lnTo>
                <a:lnTo>
                  <a:pt x="253" y="384"/>
                </a:lnTo>
                <a:lnTo>
                  <a:pt x="240" y="369"/>
                </a:lnTo>
                <a:lnTo>
                  <a:pt x="232" y="443"/>
                </a:lnTo>
                <a:lnTo>
                  <a:pt x="204" y="454"/>
                </a:lnTo>
                <a:lnTo>
                  <a:pt x="190" y="483"/>
                </a:lnTo>
                <a:lnTo>
                  <a:pt x="173" y="483"/>
                </a:lnTo>
                <a:lnTo>
                  <a:pt x="133" y="527"/>
                </a:lnTo>
                <a:lnTo>
                  <a:pt x="131" y="561"/>
                </a:lnTo>
                <a:lnTo>
                  <a:pt x="122" y="574"/>
                </a:lnTo>
                <a:lnTo>
                  <a:pt x="110" y="610"/>
                </a:lnTo>
                <a:lnTo>
                  <a:pt x="74" y="561"/>
                </a:lnTo>
                <a:lnTo>
                  <a:pt x="0" y="329"/>
                </a:lnTo>
                <a:lnTo>
                  <a:pt x="0" y="329"/>
                </a:lnTo>
                <a:close/>
              </a:path>
            </a:pathLst>
          </a:custGeom>
          <a:solidFill>
            <a:srgbClr val="E0A39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Freeform 58"/>
          <p:cNvSpPr>
            <a:spLocks/>
          </p:cNvSpPr>
          <p:nvPr/>
        </p:nvSpPr>
        <p:spPr bwMode="auto">
          <a:xfrm>
            <a:off x="6436164" y="3793211"/>
            <a:ext cx="113621" cy="189369"/>
          </a:xfrm>
          <a:custGeom>
            <a:avLst/>
            <a:gdLst>
              <a:gd name="T0" fmla="*/ 0 w 64"/>
              <a:gd name="T1" fmla="*/ 2147483646 h 107"/>
              <a:gd name="T2" fmla="*/ 2147483646 w 64"/>
              <a:gd name="T3" fmla="*/ 2147483646 h 107"/>
              <a:gd name="T4" fmla="*/ 2147483646 w 64"/>
              <a:gd name="T5" fmla="*/ 2147483646 h 107"/>
              <a:gd name="T6" fmla="*/ 2147483646 w 64"/>
              <a:gd name="T7" fmla="*/ 2147483646 h 107"/>
              <a:gd name="T8" fmla="*/ 2147483646 w 64"/>
              <a:gd name="T9" fmla="*/ 0 h 107"/>
              <a:gd name="T10" fmla="*/ 2147483646 w 64"/>
              <a:gd name="T11" fmla="*/ 0 h 107"/>
              <a:gd name="T12" fmla="*/ 2147483646 w 64"/>
              <a:gd name="T13" fmla="*/ 2147483646 h 107"/>
              <a:gd name="T14" fmla="*/ 2147483646 w 64"/>
              <a:gd name="T15" fmla="*/ 2147483646 h 107"/>
              <a:gd name="T16" fmla="*/ 2147483646 w 64"/>
              <a:gd name="T17" fmla="*/ 2147483646 h 107"/>
              <a:gd name="T18" fmla="*/ 2147483646 w 64"/>
              <a:gd name="T19" fmla="*/ 2147483646 h 107"/>
              <a:gd name="T20" fmla="*/ 2147483646 w 64"/>
              <a:gd name="T21" fmla="*/ 2147483646 h 107"/>
              <a:gd name="T22" fmla="*/ 2147483646 w 64"/>
              <a:gd name="T23" fmla="*/ 2147483646 h 107"/>
              <a:gd name="T24" fmla="*/ 2147483646 w 64"/>
              <a:gd name="T25" fmla="*/ 2147483646 h 107"/>
              <a:gd name="T26" fmla="*/ 2147483646 w 64"/>
              <a:gd name="T27" fmla="*/ 2147483646 h 107"/>
              <a:gd name="T28" fmla="*/ 2147483646 w 64"/>
              <a:gd name="T29" fmla="*/ 2147483646 h 107"/>
              <a:gd name="T30" fmla="*/ 2147483646 w 64"/>
              <a:gd name="T31" fmla="*/ 2147483646 h 107"/>
              <a:gd name="T32" fmla="*/ 2147483646 w 64"/>
              <a:gd name="T33" fmla="*/ 2147483646 h 107"/>
              <a:gd name="T34" fmla="*/ 2147483646 w 64"/>
              <a:gd name="T35" fmla="*/ 2147483646 h 107"/>
              <a:gd name="T36" fmla="*/ 2147483646 w 64"/>
              <a:gd name="T37" fmla="*/ 2147483646 h 107"/>
              <a:gd name="T38" fmla="*/ 2147483646 w 64"/>
              <a:gd name="T39" fmla="*/ 2147483646 h 107"/>
              <a:gd name="T40" fmla="*/ 2147483646 w 64"/>
              <a:gd name="T41" fmla="*/ 2147483646 h 107"/>
              <a:gd name="T42" fmla="*/ 2147483646 w 64"/>
              <a:gd name="T43" fmla="*/ 2147483646 h 107"/>
              <a:gd name="T44" fmla="*/ 2147483646 w 64"/>
              <a:gd name="T45" fmla="*/ 2147483646 h 107"/>
              <a:gd name="T46" fmla="*/ 2147483646 w 64"/>
              <a:gd name="T47" fmla="*/ 2147483646 h 107"/>
              <a:gd name="T48" fmla="*/ 2147483646 w 64"/>
              <a:gd name="T49" fmla="*/ 2147483646 h 107"/>
              <a:gd name="T50" fmla="*/ 2147483646 w 64"/>
              <a:gd name="T51" fmla="*/ 2147483646 h 107"/>
              <a:gd name="T52" fmla="*/ 2147483646 w 64"/>
              <a:gd name="T53" fmla="*/ 2147483646 h 107"/>
              <a:gd name="T54" fmla="*/ 2147483646 w 64"/>
              <a:gd name="T55" fmla="*/ 2147483646 h 107"/>
              <a:gd name="T56" fmla="*/ 2147483646 w 64"/>
              <a:gd name="T57" fmla="*/ 2147483646 h 107"/>
              <a:gd name="T58" fmla="*/ 2147483646 w 64"/>
              <a:gd name="T59" fmla="*/ 2147483646 h 107"/>
              <a:gd name="T60" fmla="*/ 2147483646 w 64"/>
              <a:gd name="T61" fmla="*/ 2147483646 h 107"/>
              <a:gd name="T62" fmla="*/ 2147483646 w 64"/>
              <a:gd name="T63" fmla="*/ 2147483646 h 107"/>
              <a:gd name="T64" fmla="*/ 2147483646 w 64"/>
              <a:gd name="T65" fmla="*/ 2147483646 h 107"/>
              <a:gd name="T66" fmla="*/ 2147483646 w 64"/>
              <a:gd name="T67" fmla="*/ 2147483646 h 107"/>
              <a:gd name="T68" fmla="*/ 2147483646 w 64"/>
              <a:gd name="T69" fmla="*/ 2147483646 h 107"/>
              <a:gd name="T70" fmla="*/ 2147483646 w 64"/>
              <a:gd name="T71" fmla="*/ 2147483646 h 107"/>
              <a:gd name="T72" fmla="*/ 0 w 64"/>
              <a:gd name="T73" fmla="*/ 2147483646 h 10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4" h="107">
                <a:moveTo>
                  <a:pt x="0" y="14"/>
                </a:moveTo>
                <a:lnTo>
                  <a:pt x="1" y="9"/>
                </a:lnTo>
                <a:lnTo>
                  <a:pt x="4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16" y="4"/>
                </a:lnTo>
                <a:lnTo>
                  <a:pt x="16" y="9"/>
                </a:lnTo>
                <a:lnTo>
                  <a:pt x="14" y="14"/>
                </a:lnTo>
                <a:lnTo>
                  <a:pt x="11" y="18"/>
                </a:lnTo>
                <a:lnTo>
                  <a:pt x="15" y="23"/>
                </a:lnTo>
                <a:lnTo>
                  <a:pt x="15" y="27"/>
                </a:lnTo>
                <a:lnTo>
                  <a:pt x="17" y="32"/>
                </a:lnTo>
                <a:lnTo>
                  <a:pt x="21" y="37"/>
                </a:lnTo>
                <a:lnTo>
                  <a:pt x="26" y="41"/>
                </a:lnTo>
                <a:lnTo>
                  <a:pt x="30" y="44"/>
                </a:lnTo>
                <a:lnTo>
                  <a:pt x="30" y="51"/>
                </a:lnTo>
                <a:lnTo>
                  <a:pt x="33" y="58"/>
                </a:lnTo>
                <a:lnTo>
                  <a:pt x="39" y="62"/>
                </a:lnTo>
                <a:lnTo>
                  <a:pt x="40" y="67"/>
                </a:lnTo>
                <a:lnTo>
                  <a:pt x="49" y="75"/>
                </a:lnTo>
                <a:lnTo>
                  <a:pt x="55" y="73"/>
                </a:lnTo>
                <a:lnTo>
                  <a:pt x="56" y="76"/>
                </a:lnTo>
                <a:lnTo>
                  <a:pt x="55" y="81"/>
                </a:lnTo>
                <a:lnTo>
                  <a:pt x="55" y="86"/>
                </a:lnTo>
                <a:lnTo>
                  <a:pt x="56" y="86"/>
                </a:lnTo>
                <a:lnTo>
                  <a:pt x="53" y="91"/>
                </a:lnTo>
                <a:lnTo>
                  <a:pt x="55" y="90"/>
                </a:lnTo>
                <a:lnTo>
                  <a:pt x="60" y="88"/>
                </a:lnTo>
                <a:lnTo>
                  <a:pt x="64" y="99"/>
                </a:lnTo>
                <a:lnTo>
                  <a:pt x="63" y="99"/>
                </a:lnTo>
                <a:lnTo>
                  <a:pt x="60" y="100"/>
                </a:lnTo>
                <a:lnTo>
                  <a:pt x="26" y="107"/>
                </a:lnTo>
                <a:lnTo>
                  <a:pt x="24" y="102"/>
                </a:lnTo>
                <a:lnTo>
                  <a:pt x="15" y="68"/>
                </a:lnTo>
                <a:lnTo>
                  <a:pt x="0" y="14"/>
                </a:lnTo>
              </a:path>
            </a:pathLst>
          </a:custGeom>
          <a:solidFill>
            <a:srgbClr val="D9D9D9"/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82" name="Freeform 8"/>
          <p:cNvSpPr>
            <a:spLocks/>
          </p:cNvSpPr>
          <p:nvPr/>
        </p:nvSpPr>
        <p:spPr bwMode="auto">
          <a:xfrm>
            <a:off x="2507623" y="5251350"/>
            <a:ext cx="48203" cy="67140"/>
          </a:xfrm>
          <a:custGeom>
            <a:avLst/>
            <a:gdLst>
              <a:gd name="T0" fmla="*/ 0 w 44"/>
              <a:gd name="T1" fmla="*/ 64 h 64"/>
              <a:gd name="T2" fmla="*/ 0 w 44"/>
              <a:gd name="T3" fmla="*/ 45 h 64"/>
              <a:gd name="T4" fmla="*/ 25 w 44"/>
              <a:gd name="T5" fmla="*/ 0 h 64"/>
              <a:gd name="T6" fmla="*/ 44 w 44"/>
              <a:gd name="T7" fmla="*/ 13 h 64"/>
              <a:gd name="T8" fmla="*/ 23 w 44"/>
              <a:gd name="T9" fmla="*/ 64 h 64"/>
              <a:gd name="T10" fmla="*/ 0 w 44"/>
              <a:gd name="T11" fmla="*/ 64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64"/>
              <a:gd name="T20" fmla="*/ 44 w 44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64">
                <a:moveTo>
                  <a:pt x="0" y="64"/>
                </a:moveTo>
                <a:lnTo>
                  <a:pt x="0" y="45"/>
                </a:lnTo>
                <a:lnTo>
                  <a:pt x="25" y="0"/>
                </a:lnTo>
                <a:lnTo>
                  <a:pt x="44" y="13"/>
                </a:lnTo>
                <a:lnTo>
                  <a:pt x="23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C396F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2574762" y="5191097"/>
            <a:ext cx="89520" cy="86077"/>
          </a:xfrm>
          <a:custGeom>
            <a:avLst/>
            <a:gdLst>
              <a:gd name="T0" fmla="*/ 18 w 83"/>
              <a:gd name="T1" fmla="*/ 9 h 81"/>
              <a:gd name="T2" fmla="*/ 0 w 83"/>
              <a:gd name="T3" fmla="*/ 48 h 81"/>
              <a:gd name="T4" fmla="*/ 32 w 83"/>
              <a:gd name="T5" fmla="*/ 74 h 81"/>
              <a:gd name="T6" fmla="*/ 69 w 83"/>
              <a:gd name="T7" fmla="*/ 81 h 81"/>
              <a:gd name="T8" fmla="*/ 83 w 83"/>
              <a:gd name="T9" fmla="*/ 49 h 81"/>
              <a:gd name="T10" fmla="*/ 74 w 83"/>
              <a:gd name="T11" fmla="*/ 0 h 81"/>
              <a:gd name="T12" fmla="*/ 18 w 83"/>
              <a:gd name="T13" fmla="*/ 9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"/>
              <a:gd name="T22" fmla="*/ 0 h 81"/>
              <a:gd name="T23" fmla="*/ 83 w 83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" h="81">
                <a:moveTo>
                  <a:pt x="18" y="9"/>
                </a:moveTo>
                <a:lnTo>
                  <a:pt x="0" y="48"/>
                </a:lnTo>
                <a:lnTo>
                  <a:pt x="32" y="74"/>
                </a:lnTo>
                <a:lnTo>
                  <a:pt x="69" y="81"/>
                </a:lnTo>
                <a:lnTo>
                  <a:pt x="83" y="49"/>
                </a:lnTo>
                <a:lnTo>
                  <a:pt x="74" y="0"/>
                </a:lnTo>
                <a:lnTo>
                  <a:pt x="18" y="9"/>
                </a:lnTo>
                <a:close/>
              </a:path>
            </a:pathLst>
          </a:custGeom>
          <a:solidFill>
            <a:srgbClr val="0C396F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Freeform 10"/>
          <p:cNvSpPr>
            <a:spLocks/>
          </p:cNvSpPr>
          <p:nvPr/>
        </p:nvSpPr>
        <p:spPr bwMode="auto">
          <a:xfrm>
            <a:off x="2657396" y="5251350"/>
            <a:ext cx="130837" cy="96406"/>
          </a:xfrm>
          <a:custGeom>
            <a:avLst/>
            <a:gdLst>
              <a:gd name="T0" fmla="*/ 0 w 123"/>
              <a:gd name="T1" fmla="*/ 32 h 91"/>
              <a:gd name="T2" fmla="*/ 84 w 123"/>
              <a:gd name="T3" fmla="*/ 0 h 91"/>
              <a:gd name="T4" fmla="*/ 100 w 123"/>
              <a:gd name="T5" fmla="*/ 39 h 91"/>
              <a:gd name="T6" fmla="*/ 116 w 123"/>
              <a:gd name="T7" fmla="*/ 48 h 91"/>
              <a:gd name="T8" fmla="*/ 123 w 123"/>
              <a:gd name="T9" fmla="*/ 80 h 91"/>
              <a:gd name="T10" fmla="*/ 81 w 123"/>
              <a:gd name="T11" fmla="*/ 85 h 91"/>
              <a:gd name="T12" fmla="*/ 51 w 123"/>
              <a:gd name="T13" fmla="*/ 91 h 91"/>
              <a:gd name="T14" fmla="*/ 0 w 123"/>
              <a:gd name="T15" fmla="*/ 32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3"/>
              <a:gd name="T25" fmla="*/ 0 h 91"/>
              <a:gd name="T26" fmla="*/ 123 w 123"/>
              <a:gd name="T27" fmla="*/ 91 h 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3" h="91">
                <a:moveTo>
                  <a:pt x="0" y="32"/>
                </a:moveTo>
                <a:lnTo>
                  <a:pt x="84" y="0"/>
                </a:lnTo>
                <a:lnTo>
                  <a:pt x="100" y="39"/>
                </a:lnTo>
                <a:lnTo>
                  <a:pt x="116" y="48"/>
                </a:lnTo>
                <a:lnTo>
                  <a:pt x="123" y="80"/>
                </a:lnTo>
                <a:lnTo>
                  <a:pt x="81" y="85"/>
                </a:lnTo>
                <a:lnTo>
                  <a:pt x="51" y="91"/>
                </a:lnTo>
                <a:lnTo>
                  <a:pt x="0" y="32"/>
                </a:lnTo>
                <a:close/>
              </a:path>
            </a:pathLst>
          </a:custGeom>
          <a:solidFill>
            <a:srgbClr val="0C396F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Freeform 11"/>
          <p:cNvSpPr>
            <a:spLocks/>
          </p:cNvSpPr>
          <p:nvPr/>
        </p:nvSpPr>
        <p:spPr bwMode="auto">
          <a:xfrm>
            <a:off x="2791676" y="5325376"/>
            <a:ext cx="103292" cy="51646"/>
          </a:xfrm>
          <a:custGeom>
            <a:avLst/>
            <a:gdLst>
              <a:gd name="T0" fmla="*/ 15 w 98"/>
              <a:gd name="T1" fmla="*/ 2 h 48"/>
              <a:gd name="T2" fmla="*/ 0 w 98"/>
              <a:gd name="T3" fmla="*/ 45 h 48"/>
              <a:gd name="T4" fmla="*/ 26 w 98"/>
              <a:gd name="T5" fmla="*/ 48 h 48"/>
              <a:gd name="T6" fmla="*/ 42 w 98"/>
              <a:gd name="T7" fmla="*/ 38 h 48"/>
              <a:gd name="T8" fmla="*/ 72 w 98"/>
              <a:gd name="T9" fmla="*/ 39 h 48"/>
              <a:gd name="T10" fmla="*/ 98 w 98"/>
              <a:gd name="T11" fmla="*/ 20 h 48"/>
              <a:gd name="T12" fmla="*/ 81 w 98"/>
              <a:gd name="T13" fmla="*/ 13 h 48"/>
              <a:gd name="T14" fmla="*/ 68 w 98"/>
              <a:gd name="T15" fmla="*/ 0 h 48"/>
              <a:gd name="T16" fmla="*/ 15 w 98"/>
              <a:gd name="T17" fmla="*/ 2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8"/>
              <a:gd name="T29" fmla="*/ 98 w 98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8">
                <a:moveTo>
                  <a:pt x="15" y="2"/>
                </a:moveTo>
                <a:lnTo>
                  <a:pt x="0" y="45"/>
                </a:lnTo>
                <a:lnTo>
                  <a:pt x="26" y="48"/>
                </a:lnTo>
                <a:lnTo>
                  <a:pt x="42" y="38"/>
                </a:lnTo>
                <a:lnTo>
                  <a:pt x="72" y="39"/>
                </a:lnTo>
                <a:lnTo>
                  <a:pt x="98" y="20"/>
                </a:lnTo>
                <a:lnTo>
                  <a:pt x="81" y="13"/>
                </a:lnTo>
                <a:lnTo>
                  <a:pt x="68" y="0"/>
                </a:lnTo>
                <a:lnTo>
                  <a:pt x="15" y="2"/>
                </a:lnTo>
                <a:close/>
              </a:path>
            </a:pathLst>
          </a:custGeom>
          <a:solidFill>
            <a:srgbClr val="0C396F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Freeform 12"/>
          <p:cNvSpPr>
            <a:spLocks/>
          </p:cNvSpPr>
          <p:nvPr/>
        </p:nvSpPr>
        <p:spPr bwMode="auto">
          <a:xfrm>
            <a:off x="2822663" y="5397681"/>
            <a:ext cx="41317" cy="37874"/>
          </a:xfrm>
          <a:custGeom>
            <a:avLst/>
            <a:gdLst>
              <a:gd name="T0" fmla="*/ 35 w 40"/>
              <a:gd name="T1" fmla="*/ 0 h 35"/>
              <a:gd name="T2" fmla="*/ 0 w 40"/>
              <a:gd name="T3" fmla="*/ 3 h 35"/>
              <a:gd name="T4" fmla="*/ 6 w 40"/>
              <a:gd name="T5" fmla="*/ 35 h 35"/>
              <a:gd name="T6" fmla="*/ 40 w 40"/>
              <a:gd name="T7" fmla="*/ 27 h 35"/>
              <a:gd name="T8" fmla="*/ 35 w 40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5"/>
              <a:gd name="T17" fmla="*/ 40 w 40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5">
                <a:moveTo>
                  <a:pt x="35" y="0"/>
                </a:moveTo>
                <a:lnTo>
                  <a:pt x="0" y="3"/>
                </a:lnTo>
                <a:lnTo>
                  <a:pt x="6" y="35"/>
                </a:lnTo>
                <a:lnTo>
                  <a:pt x="40" y="27"/>
                </a:lnTo>
                <a:lnTo>
                  <a:pt x="35" y="0"/>
                </a:lnTo>
                <a:close/>
              </a:path>
            </a:pathLst>
          </a:custGeom>
          <a:solidFill>
            <a:srgbClr val="0C396F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Freeform 13"/>
          <p:cNvSpPr>
            <a:spLocks/>
          </p:cNvSpPr>
          <p:nvPr/>
        </p:nvSpPr>
        <p:spPr bwMode="auto">
          <a:xfrm>
            <a:off x="2869145" y="5437276"/>
            <a:ext cx="27545" cy="36153"/>
          </a:xfrm>
          <a:custGeom>
            <a:avLst/>
            <a:gdLst>
              <a:gd name="T0" fmla="*/ 0 w 27"/>
              <a:gd name="T1" fmla="*/ 13 h 34"/>
              <a:gd name="T2" fmla="*/ 27 w 27"/>
              <a:gd name="T3" fmla="*/ 0 h 34"/>
              <a:gd name="T4" fmla="*/ 27 w 27"/>
              <a:gd name="T5" fmla="*/ 30 h 34"/>
              <a:gd name="T6" fmla="*/ 9 w 27"/>
              <a:gd name="T7" fmla="*/ 34 h 34"/>
              <a:gd name="T8" fmla="*/ 0 w 27"/>
              <a:gd name="T9" fmla="*/ 13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4"/>
              <a:gd name="T17" fmla="*/ 27 w 27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4">
                <a:moveTo>
                  <a:pt x="0" y="13"/>
                </a:moveTo>
                <a:lnTo>
                  <a:pt x="27" y="0"/>
                </a:lnTo>
                <a:lnTo>
                  <a:pt x="27" y="30"/>
                </a:lnTo>
                <a:lnTo>
                  <a:pt x="9" y="34"/>
                </a:lnTo>
                <a:lnTo>
                  <a:pt x="0" y="13"/>
                </a:lnTo>
                <a:close/>
              </a:path>
            </a:pathLst>
          </a:custGeom>
          <a:solidFill>
            <a:srgbClr val="0C396F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Freeform 14"/>
          <p:cNvSpPr>
            <a:spLocks/>
          </p:cNvSpPr>
          <p:nvPr/>
        </p:nvSpPr>
        <p:spPr bwMode="auto">
          <a:xfrm>
            <a:off x="2941450" y="5454491"/>
            <a:ext cx="175596" cy="211749"/>
          </a:xfrm>
          <a:custGeom>
            <a:avLst/>
            <a:gdLst>
              <a:gd name="T0" fmla="*/ 28 w 167"/>
              <a:gd name="T1" fmla="*/ 0 h 197"/>
              <a:gd name="T2" fmla="*/ 0 w 167"/>
              <a:gd name="T3" fmla="*/ 75 h 197"/>
              <a:gd name="T4" fmla="*/ 20 w 167"/>
              <a:gd name="T5" fmla="*/ 112 h 197"/>
              <a:gd name="T6" fmla="*/ 20 w 167"/>
              <a:gd name="T7" fmla="*/ 179 h 197"/>
              <a:gd name="T8" fmla="*/ 60 w 167"/>
              <a:gd name="T9" fmla="*/ 197 h 197"/>
              <a:gd name="T10" fmla="*/ 78 w 167"/>
              <a:gd name="T11" fmla="*/ 158 h 197"/>
              <a:gd name="T12" fmla="*/ 129 w 167"/>
              <a:gd name="T13" fmla="*/ 149 h 197"/>
              <a:gd name="T14" fmla="*/ 167 w 167"/>
              <a:gd name="T15" fmla="*/ 106 h 197"/>
              <a:gd name="T16" fmla="*/ 127 w 167"/>
              <a:gd name="T17" fmla="*/ 39 h 197"/>
              <a:gd name="T18" fmla="*/ 28 w 167"/>
              <a:gd name="T19" fmla="*/ 0 h 1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197"/>
              <a:gd name="T32" fmla="*/ 167 w 167"/>
              <a:gd name="T33" fmla="*/ 197 h 1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197">
                <a:moveTo>
                  <a:pt x="28" y="0"/>
                </a:moveTo>
                <a:lnTo>
                  <a:pt x="0" y="75"/>
                </a:lnTo>
                <a:lnTo>
                  <a:pt x="20" y="112"/>
                </a:lnTo>
                <a:lnTo>
                  <a:pt x="20" y="179"/>
                </a:lnTo>
                <a:lnTo>
                  <a:pt x="60" y="197"/>
                </a:lnTo>
                <a:lnTo>
                  <a:pt x="78" y="158"/>
                </a:lnTo>
                <a:lnTo>
                  <a:pt x="129" y="149"/>
                </a:lnTo>
                <a:lnTo>
                  <a:pt x="167" y="106"/>
                </a:lnTo>
                <a:lnTo>
                  <a:pt x="127" y="39"/>
                </a:lnTo>
                <a:lnTo>
                  <a:pt x="28" y="0"/>
                </a:lnTo>
                <a:close/>
              </a:path>
            </a:pathLst>
          </a:custGeom>
          <a:solidFill>
            <a:srgbClr val="0C396F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Freeform 15"/>
          <p:cNvSpPr>
            <a:spLocks/>
          </p:cNvSpPr>
          <p:nvPr/>
        </p:nvSpPr>
        <p:spPr bwMode="auto">
          <a:xfrm>
            <a:off x="2877752" y="5356364"/>
            <a:ext cx="98128" cy="82634"/>
          </a:xfrm>
          <a:custGeom>
            <a:avLst/>
            <a:gdLst>
              <a:gd name="T0" fmla="*/ 19 w 92"/>
              <a:gd name="T1" fmla="*/ 0 h 77"/>
              <a:gd name="T2" fmla="*/ 0 w 92"/>
              <a:gd name="T3" fmla="*/ 23 h 77"/>
              <a:gd name="T4" fmla="*/ 8 w 92"/>
              <a:gd name="T5" fmla="*/ 41 h 77"/>
              <a:gd name="T6" fmla="*/ 25 w 92"/>
              <a:gd name="T7" fmla="*/ 47 h 77"/>
              <a:gd name="T8" fmla="*/ 43 w 92"/>
              <a:gd name="T9" fmla="*/ 77 h 77"/>
              <a:gd name="T10" fmla="*/ 91 w 92"/>
              <a:gd name="T11" fmla="*/ 65 h 77"/>
              <a:gd name="T12" fmla="*/ 92 w 92"/>
              <a:gd name="T13" fmla="*/ 33 h 77"/>
              <a:gd name="T14" fmla="*/ 57 w 92"/>
              <a:gd name="T15" fmla="*/ 6 h 77"/>
              <a:gd name="T16" fmla="*/ 19 w 92"/>
              <a:gd name="T17" fmla="*/ 0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"/>
              <a:gd name="T28" fmla="*/ 0 h 77"/>
              <a:gd name="T29" fmla="*/ 92 w 92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" h="77">
                <a:moveTo>
                  <a:pt x="19" y="0"/>
                </a:moveTo>
                <a:lnTo>
                  <a:pt x="0" y="23"/>
                </a:lnTo>
                <a:lnTo>
                  <a:pt x="8" y="41"/>
                </a:lnTo>
                <a:lnTo>
                  <a:pt x="25" y="47"/>
                </a:lnTo>
                <a:lnTo>
                  <a:pt x="43" y="77"/>
                </a:lnTo>
                <a:lnTo>
                  <a:pt x="91" y="65"/>
                </a:lnTo>
                <a:lnTo>
                  <a:pt x="92" y="33"/>
                </a:lnTo>
                <a:lnTo>
                  <a:pt x="57" y="6"/>
                </a:lnTo>
                <a:lnTo>
                  <a:pt x="19" y="0"/>
                </a:lnTo>
                <a:close/>
              </a:path>
            </a:pathLst>
          </a:custGeom>
          <a:solidFill>
            <a:srgbClr val="0C396F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TextBox 102"/>
          <p:cNvSpPr txBox="1">
            <a:spLocks noChangeArrowheads="1"/>
          </p:cNvSpPr>
          <p:nvPr/>
        </p:nvSpPr>
        <p:spPr bwMode="auto">
          <a:xfrm>
            <a:off x="5493625" y="3758780"/>
            <a:ext cx="35779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OH</a:t>
            </a:r>
          </a:p>
        </p:txBody>
      </p:sp>
      <p:sp>
        <p:nvSpPr>
          <p:cNvPr id="91" name="TextBox 103"/>
          <p:cNvSpPr txBox="1">
            <a:spLocks noChangeArrowheads="1"/>
          </p:cNvSpPr>
          <p:nvPr/>
        </p:nvSpPr>
        <p:spPr bwMode="auto">
          <a:xfrm>
            <a:off x="5738924" y="3972250"/>
            <a:ext cx="37863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WV</a:t>
            </a:r>
          </a:p>
        </p:txBody>
      </p:sp>
      <p:sp>
        <p:nvSpPr>
          <p:cNvPr id="92" name="TextBox 104"/>
          <p:cNvSpPr txBox="1">
            <a:spLocks noChangeArrowheads="1"/>
          </p:cNvSpPr>
          <p:nvPr/>
        </p:nvSpPr>
        <p:spPr bwMode="auto">
          <a:xfrm>
            <a:off x="6048785" y="4056110"/>
            <a:ext cx="34336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VA</a:t>
            </a:r>
          </a:p>
        </p:txBody>
      </p:sp>
      <p:sp>
        <p:nvSpPr>
          <p:cNvPr id="93" name="TextBox 105"/>
          <p:cNvSpPr txBox="1">
            <a:spLocks noChangeArrowheads="1"/>
          </p:cNvSpPr>
          <p:nvPr/>
        </p:nvSpPr>
        <p:spPr bwMode="auto">
          <a:xfrm>
            <a:off x="6052262" y="3593513"/>
            <a:ext cx="3401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PA</a:t>
            </a:r>
          </a:p>
        </p:txBody>
      </p:sp>
      <p:sp>
        <p:nvSpPr>
          <p:cNvPr id="94" name="TextBox 106"/>
          <p:cNvSpPr txBox="1">
            <a:spLocks noChangeArrowheads="1"/>
          </p:cNvSpPr>
          <p:nvPr/>
        </p:nvSpPr>
        <p:spPr bwMode="auto">
          <a:xfrm>
            <a:off x="6246259" y="3245418"/>
            <a:ext cx="34657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NY</a:t>
            </a:r>
          </a:p>
        </p:txBody>
      </p:sp>
      <p:sp>
        <p:nvSpPr>
          <p:cNvPr id="95" name="TextBox 107"/>
          <p:cNvSpPr txBox="1">
            <a:spLocks noChangeArrowheads="1"/>
          </p:cNvSpPr>
          <p:nvPr/>
        </p:nvSpPr>
        <p:spPr bwMode="auto">
          <a:xfrm>
            <a:off x="6732562" y="2773330"/>
            <a:ext cx="35298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ME</a:t>
            </a:r>
          </a:p>
        </p:txBody>
      </p:sp>
      <p:sp>
        <p:nvSpPr>
          <p:cNvPr id="96" name="TextBox 108"/>
          <p:cNvSpPr txBox="1">
            <a:spLocks noChangeArrowheads="1"/>
          </p:cNvSpPr>
          <p:nvPr/>
        </p:nvSpPr>
        <p:spPr bwMode="auto">
          <a:xfrm>
            <a:off x="6023681" y="4337982"/>
            <a:ext cx="34496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NC</a:t>
            </a:r>
          </a:p>
        </p:txBody>
      </p:sp>
      <p:sp>
        <p:nvSpPr>
          <p:cNvPr id="97" name="TextBox 109"/>
          <p:cNvSpPr txBox="1">
            <a:spLocks noChangeArrowheads="1"/>
          </p:cNvSpPr>
          <p:nvPr/>
        </p:nvSpPr>
        <p:spPr bwMode="auto">
          <a:xfrm>
            <a:off x="5886060" y="4588560"/>
            <a:ext cx="33054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SC</a:t>
            </a:r>
          </a:p>
        </p:txBody>
      </p:sp>
      <p:sp>
        <p:nvSpPr>
          <p:cNvPr id="98" name="TextBox 110"/>
          <p:cNvSpPr txBox="1">
            <a:spLocks noChangeArrowheads="1"/>
          </p:cNvSpPr>
          <p:nvPr/>
        </p:nvSpPr>
        <p:spPr bwMode="auto">
          <a:xfrm>
            <a:off x="5585190" y="4810637"/>
            <a:ext cx="34817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GA</a:t>
            </a:r>
          </a:p>
        </p:txBody>
      </p:sp>
      <p:sp>
        <p:nvSpPr>
          <p:cNvPr id="99" name="TextBox 111"/>
          <p:cNvSpPr txBox="1">
            <a:spLocks noChangeArrowheads="1"/>
          </p:cNvSpPr>
          <p:nvPr/>
        </p:nvSpPr>
        <p:spPr bwMode="auto">
          <a:xfrm>
            <a:off x="5246584" y="4402634"/>
            <a:ext cx="34176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TN</a:t>
            </a:r>
          </a:p>
        </p:txBody>
      </p:sp>
      <p:sp>
        <p:nvSpPr>
          <p:cNvPr id="100" name="TextBox 112"/>
          <p:cNvSpPr txBox="1">
            <a:spLocks noChangeArrowheads="1"/>
          </p:cNvSpPr>
          <p:nvPr/>
        </p:nvSpPr>
        <p:spPr bwMode="auto">
          <a:xfrm>
            <a:off x="5375132" y="4136538"/>
            <a:ext cx="33855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KY</a:t>
            </a:r>
          </a:p>
        </p:txBody>
      </p:sp>
      <p:sp>
        <p:nvSpPr>
          <p:cNvPr id="101" name="TextBox 113"/>
          <p:cNvSpPr txBox="1">
            <a:spLocks noChangeArrowheads="1"/>
          </p:cNvSpPr>
          <p:nvPr/>
        </p:nvSpPr>
        <p:spPr bwMode="auto">
          <a:xfrm>
            <a:off x="5177722" y="3820755"/>
            <a:ext cx="32733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IN</a:t>
            </a:r>
          </a:p>
        </p:txBody>
      </p:sp>
      <p:sp>
        <p:nvSpPr>
          <p:cNvPr id="102" name="TextBox 114"/>
          <p:cNvSpPr txBox="1">
            <a:spLocks noChangeArrowheads="1"/>
          </p:cNvSpPr>
          <p:nvPr/>
        </p:nvSpPr>
        <p:spPr bwMode="auto">
          <a:xfrm>
            <a:off x="5299952" y="3380042"/>
            <a:ext cx="33855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MI</a:t>
            </a:r>
          </a:p>
        </p:txBody>
      </p:sp>
      <p:sp>
        <p:nvSpPr>
          <p:cNvPr id="103" name="TextBox 115"/>
          <p:cNvSpPr txBox="1">
            <a:spLocks noChangeArrowheads="1"/>
          </p:cNvSpPr>
          <p:nvPr/>
        </p:nvSpPr>
        <p:spPr bwMode="auto">
          <a:xfrm>
            <a:off x="4751396" y="3230397"/>
            <a:ext cx="35618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WI</a:t>
            </a:r>
          </a:p>
        </p:txBody>
      </p:sp>
      <p:sp>
        <p:nvSpPr>
          <p:cNvPr id="104" name="TextBox 116"/>
          <p:cNvSpPr txBox="1">
            <a:spLocks noChangeArrowheads="1"/>
          </p:cNvSpPr>
          <p:nvPr/>
        </p:nvSpPr>
        <p:spPr bwMode="auto">
          <a:xfrm>
            <a:off x="4286830" y="2989254"/>
            <a:ext cx="3690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MN</a:t>
            </a:r>
          </a:p>
        </p:txBody>
      </p:sp>
      <p:sp>
        <p:nvSpPr>
          <p:cNvPr id="105" name="TextBox 117"/>
          <p:cNvSpPr txBox="1">
            <a:spLocks noChangeArrowheads="1"/>
          </p:cNvSpPr>
          <p:nvPr/>
        </p:nvSpPr>
        <p:spPr bwMode="auto">
          <a:xfrm>
            <a:off x="4879831" y="3822476"/>
            <a:ext cx="30649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106" name="TextBox 118"/>
          <p:cNvSpPr txBox="1">
            <a:spLocks noChangeArrowheads="1"/>
          </p:cNvSpPr>
          <p:nvPr/>
        </p:nvSpPr>
        <p:spPr bwMode="auto">
          <a:xfrm>
            <a:off x="4541504" y="5006843"/>
            <a:ext cx="33054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LA</a:t>
            </a:r>
          </a:p>
        </p:txBody>
      </p:sp>
      <p:sp>
        <p:nvSpPr>
          <p:cNvPr id="107" name="TextBox 119"/>
          <p:cNvSpPr txBox="1">
            <a:spLocks noChangeArrowheads="1"/>
          </p:cNvSpPr>
          <p:nvPr/>
        </p:nvSpPr>
        <p:spPr bwMode="auto">
          <a:xfrm>
            <a:off x="3760860" y="5041026"/>
            <a:ext cx="33374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TX</a:t>
            </a:r>
          </a:p>
        </p:txBody>
      </p:sp>
      <p:sp>
        <p:nvSpPr>
          <p:cNvPr id="108" name="TextBox 120"/>
          <p:cNvSpPr txBox="1">
            <a:spLocks noChangeArrowheads="1"/>
          </p:cNvSpPr>
          <p:nvPr/>
        </p:nvSpPr>
        <p:spPr bwMode="auto">
          <a:xfrm>
            <a:off x="4008801" y="4486989"/>
            <a:ext cx="34977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OK</a:t>
            </a:r>
          </a:p>
        </p:txBody>
      </p:sp>
      <p:sp>
        <p:nvSpPr>
          <p:cNvPr id="109" name="TextBox 121"/>
          <p:cNvSpPr txBox="1">
            <a:spLocks noChangeArrowheads="1"/>
          </p:cNvSpPr>
          <p:nvPr/>
        </p:nvSpPr>
        <p:spPr bwMode="auto">
          <a:xfrm>
            <a:off x="2316067" y="3214433"/>
            <a:ext cx="32573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ID</a:t>
            </a:r>
          </a:p>
        </p:txBody>
      </p:sp>
      <p:sp>
        <p:nvSpPr>
          <p:cNvPr id="110" name="TextBox 122"/>
          <p:cNvSpPr txBox="1">
            <a:spLocks noChangeArrowheads="1"/>
          </p:cNvSpPr>
          <p:nvPr/>
        </p:nvSpPr>
        <p:spPr bwMode="auto">
          <a:xfrm>
            <a:off x="1971213" y="3708855"/>
            <a:ext cx="34977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NV</a:t>
            </a:r>
          </a:p>
        </p:txBody>
      </p:sp>
      <p:sp>
        <p:nvSpPr>
          <p:cNvPr id="111" name="TextBox 123"/>
          <p:cNvSpPr txBox="1">
            <a:spLocks noChangeArrowheads="1"/>
          </p:cNvSpPr>
          <p:nvPr/>
        </p:nvSpPr>
        <p:spPr bwMode="auto">
          <a:xfrm>
            <a:off x="1710547" y="3022458"/>
            <a:ext cx="34977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OR</a:t>
            </a:r>
          </a:p>
        </p:txBody>
      </p:sp>
      <p:sp>
        <p:nvSpPr>
          <p:cNvPr id="112" name="TextBox 124"/>
          <p:cNvSpPr txBox="1">
            <a:spLocks noChangeArrowheads="1"/>
          </p:cNvSpPr>
          <p:nvPr/>
        </p:nvSpPr>
        <p:spPr bwMode="auto">
          <a:xfrm>
            <a:off x="1862459" y="2578103"/>
            <a:ext cx="38023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WA</a:t>
            </a:r>
          </a:p>
        </p:txBody>
      </p:sp>
      <p:sp>
        <p:nvSpPr>
          <p:cNvPr id="113" name="TextBox 125"/>
          <p:cNvSpPr txBox="1">
            <a:spLocks noChangeArrowheads="1"/>
          </p:cNvSpPr>
          <p:nvPr/>
        </p:nvSpPr>
        <p:spPr bwMode="auto">
          <a:xfrm>
            <a:off x="1617022" y="4074365"/>
            <a:ext cx="33855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CA</a:t>
            </a:r>
          </a:p>
        </p:txBody>
      </p:sp>
      <p:sp>
        <p:nvSpPr>
          <p:cNvPr id="114" name="TextBox 126"/>
          <p:cNvSpPr txBox="1">
            <a:spLocks noChangeArrowheads="1"/>
          </p:cNvSpPr>
          <p:nvPr/>
        </p:nvSpPr>
        <p:spPr bwMode="auto">
          <a:xfrm>
            <a:off x="2354663" y="4503116"/>
            <a:ext cx="3353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AZ</a:t>
            </a:r>
          </a:p>
        </p:txBody>
      </p:sp>
      <p:sp>
        <p:nvSpPr>
          <p:cNvPr id="115" name="TextBox 127"/>
          <p:cNvSpPr txBox="1">
            <a:spLocks noChangeArrowheads="1"/>
          </p:cNvSpPr>
          <p:nvPr/>
        </p:nvSpPr>
        <p:spPr bwMode="auto">
          <a:xfrm>
            <a:off x="2984488" y="4597167"/>
            <a:ext cx="3690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NM</a:t>
            </a:r>
          </a:p>
        </p:txBody>
      </p:sp>
      <p:sp>
        <p:nvSpPr>
          <p:cNvPr id="116" name="TextBox 128"/>
          <p:cNvSpPr txBox="1">
            <a:spLocks noChangeArrowheads="1"/>
          </p:cNvSpPr>
          <p:nvPr/>
        </p:nvSpPr>
        <p:spPr bwMode="auto">
          <a:xfrm>
            <a:off x="3130489" y="3970528"/>
            <a:ext cx="34496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CO</a:t>
            </a:r>
          </a:p>
        </p:txBody>
      </p:sp>
      <p:sp>
        <p:nvSpPr>
          <p:cNvPr id="117" name="TextBox 129"/>
          <p:cNvSpPr txBox="1">
            <a:spLocks noChangeArrowheads="1"/>
          </p:cNvSpPr>
          <p:nvPr/>
        </p:nvSpPr>
        <p:spPr bwMode="auto">
          <a:xfrm>
            <a:off x="2986210" y="3411030"/>
            <a:ext cx="37542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WY</a:t>
            </a:r>
          </a:p>
        </p:txBody>
      </p:sp>
      <p:sp>
        <p:nvSpPr>
          <p:cNvPr id="118" name="TextBox 130"/>
          <p:cNvSpPr txBox="1">
            <a:spLocks noChangeArrowheads="1"/>
          </p:cNvSpPr>
          <p:nvPr/>
        </p:nvSpPr>
        <p:spPr bwMode="auto">
          <a:xfrm>
            <a:off x="2908740" y="2825708"/>
            <a:ext cx="35298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MT</a:t>
            </a:r>
          </a:p>
        </p:txBody>
      </p:sp>
      <p:sp>
        <p:nvSpPr>
          <p:cNvPr id="119" name="TextBox 131"/>
          <p:cNvSpPr txBox="1">
            <a:spLocks noChangeArrowheads="1"/>
          </p:cNvSpPr>
          <p:nvPr/>
        </p:nvSpPr>
        <p:spPr bwMode="auto">
          <a:xfrm>
            <a:off x="3738520" y="2844645"/>
            <a:ext cx="35618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ND</a:t>
            </a:r>
          </a:p>
        </p:txBody>
      </p:sp>
      <p:sp>
        <p:nvSpPr>
          <p:cNvPr id="120" name="TextBox 132"/>
          <p:cNvSpPr txBox="1">
            <a:spLocks noChangeArrowheads="1"/>
          </p:cNvSpPr>
          <p:nvPr/>
        </p:nvSpPr>
        <p:spPr bwMode="auto">
          <a:xfrm>
            <a:off x="3738520" y="3235434"/>
            <a:ext cx="34176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SD</a:t>
            </a:r>
          </a:p>
        </p:txBody>
      </p:sp>
      <p:sp>
        <p:nvSpPr>
          <p:cNvPr id="121" name="TextBox 133"/>
          <p:cNvSpPr txBox="1">
            <a:spLocks noChangeArrowheads="1"/>
          </p:cNvSpPr>
          <p:nvPr/>
        </p:nvSpPr>
        <p:spPr bwMode="auto">
          <a:xfrm>
            <a:off x="4447792" y="3595234"/>
            <a:ext cx="32092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IA</a:t>
            </a:r>
          </a:p>
        </p:txBody>
      </p:sp>
      <p:sp>
        <p:nvSpPr>
          <p:cNvPr id="122" name="TextBox 134"/>
          <p:cNvSpPr txBox="1">
            <a:spLocks noChangeArrowheads="1"/>
          </p:cNvSpPr>
          <p:nvPr/>
        </p:nvSpPr>
        <p:spPr bwMode="auto">
          <a:xfrm>
            <a:off x="2499015" y="3822476"/>
            <a:ext cx="33855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UT</a:t>
            </a:r>
          </a:p>
        </p:txBody>
      </p:sp>
      <p:sp>
        <p:nvSpPr>
          <p:cNvPr id="123" name="TextBox 135"/>
          <p:cNvSpPr txBox="1">
            <a:spLocks noChangeArrowheads="1"/>
          </p:cNvSpPr>
          <p:nvPr/>
        </p:nvSpPr>
        <p:spPr bwMode="auto">
          <a:xfrm>
            <a:off x="5921425" y="5385630"/>
            <a:ext cx="31771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FL</a:t>
            </a:r>
          </a:p>
        </p:txBody>
      </p:sp>
      <p:sp>
        <p:nvSpPr>
          <p:cNvPr id="124" name="TextBox 136"/>
          <p:cNvSpPr txBox="1">
            <a:spLocks noChangeArrowheads="1"/>
          </p:cNvSpPr>
          <p:nvPr/>
        </p:nvSpPr>
        <p:spPr bwMode="auto">
          <a:xfrm>
            <a:off x="4539034" y="4567901"/>
            <a:ext cx="344966" cy="215444"/>
          </a:xfrm>
          <a:prstGeom prst="rect">
            <a:avLst/>
          </a:prstGeom>
          <a:solidFill>
            <a:srgbClr val="B2283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AR</a:t>
            </a:r>
          </a:p>
        </p:txBody>
      </p:sp>
      <p:sp>
        <p:nvSpPr>
          <p:cNvPr id="125" name="TextBox 137"/>
          <p:cNvSpPr txBox="1">
            <a:spLocks noChangeArrowheads="1"/>
          </p:cNvSpPr>
          <p:nvPr/>
        </p:nvSpPr>
        <p:spPr bwMode="auto">
          <a:xfrm>
            <a:off x="4501160" y="4089315"/>
            <a:ext cx="3690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MO</a:t>
            </a:r>
          </a:p>
        </p:txBody>
      </p:sp>
      <p:sp>
        <p:nvSpPr>
          <p:cNvPr id="126" name="TextBox 138"/>
          <p:cNvSpPr txBox="1">
            <a:spLocks noChangeArrowheads="1"/>
          </p:cNvSpPr>
          <p:nvPr/>
        </p:nvSpPr>
        <p:spPr bwMode="auto">
          <a:xfrm>
            <a:off x="4866269" y="4851759"/>
            <a:ext cx="35779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MS</a:t>
            </a:r>
          </a:p>
        </p:txBody>
      </p:sp>
      <p:sp>
        <p:nvSpPr>
          <p:cNvPr id="127" name="TextBox 139"/>
          <p:cNvSpPr txBox="1">
            <a:spLocks noChangeArrowheads="1"/>
          </p:cNvSpPr>
          <p:nvPr/>
        </p:nvSpPr>
        <p:spPr bwMode="auto">
          <a:xfrm>
            <a:off x="5203545" y="4814080"/>
            <a:ext cx="33374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AL</a:t>
            </a:r>
          </a:p>
        </p:txBody>
      </p:sp>
      <p:sp>
        <p:nvSpPr>
          <p:cNvPr id="128" name="TextBox 140"/>
          <p:cNvSpPr txBox="1">
            <a:spLocks noChangeArrowheads="1"/>
          </p:cNvSpPr>
          <p:nvPr/>
        </p:nvSpPr>
        <p:spPr bwMode="auto">
          <a:xfrm>
            <a:off x="3765546" y="3668033"/>
            <a:ext cx="34176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NE</a:t>
            </a:r>
          </a:p>
        </p:txBody>
      </p:sp>
      <p:sp>
        <p:nvSpPr>
          <p:cNvPr id="129" name="TextBox 141"/>
          <p:cNvSpPr txBox="1">
            <a:spLocks noChangeArrowheads="1"/>
          </p:cNvSpPr>
          <p:nvPr/>
        </p:nvSpPr>
        <p:spPr bwMode="auto">
          <a:xfrm>
            <a:off x="3895180" y="4089315"/>
            <a:ext cx="3353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KS</a:t>
            </a:r>
          </a:p>
        </p:txBody>
      </p:sp>
      <p:sp>
        <p:nvSpPr>
          <p:cNvPr id="130" name="TextBox 153"/>
          <p:cNvSpPr txBox="1">
            <a:spLocks noChangeArrowheads="1"/>
          </p:cNvSpPr>
          <p:nvPr/>
        </p:nvSpPr>
        <p:spPr bwMode="auto">
          <a:xfrm>
            <a:off x="1645727" y="5057312"/>
            <a:ext cx="34336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AK</a:t>
            </a:r>
          </a:p>
        </p:txBody>
      </p:sp>
      <p:sp>
        <p:nvSpPr>
          <p:cNvPr id="30" name="TextBox 153"/>
          <p:cNvSpPr txBox="1">
            <a:spLocks noChangeArrowheads="1"/>
          </p:cNvSpPr>
          <p:nvPr/>
        </p:nvSpPr>
        <p:spPr bwMode="auto">
          <a:xfrm>
            <a:off x="6370344" y="2838253"/>
            <a:ext cx="33374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VT</a:t>
            </a:r>
          </a:p>
        </p:txBody>
      </p:sp>
      <p:sp>
        <p:nvSpPr>
          <p:cNvPr id="131" name="TextBox 153"/>
          <p:cNvSpPr txBox="1">
            <a:spLocks noChangeArrowheads="1"/>
          </p:cNvSpPr>
          <p:nvPr/>
        </p:nvSpPr>
        <p:spPr bwMode="auto">
          <a:xfrm>
            <a:off x="2552383" y="5438998"/>
            <a:ext cx="32733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HI</a:t>
            </a:r>
          </a:p>
        </p:txBody>
      </p:sp>
      <p:sp>
        <p:nvSpPr>
          <p:cNvPr id="141" name="TextBox 153"/>
          <p:cNvSpPr txBox="1">
            <a:spLocks noChangeArrowheads="1"/>
          </p:cNvSpPr>
          <p:nvPr/>
        </p:nvSpPr>
        <p:spPr bwMode="auto">
          <a:xfrm>
            <a:off x="6794444" y="3106071"/>
            <a:ext cx="35779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n-lt"/>
                <a:cs typeface="Tahoma" panose="020B0604030504040204" pitchFamily="34" charset="0"/>
              </a:rPr>
              <a:t>NH</a:t>
            </a:r>
          </a:p>
        </p:txBody>
      </p:sp>
      <p:sp>
        <p:nvSpPr>
          <p:cNvPr id="133" name="Text Placeholder 18"/>
          <p:cNvSpPr txBox="1">
            <a:spLocks/>
          </p:cNvSpPr>
          <p:nvPr/>
        </p:nvSpPr>
        <p:spPr bwMode="auto">
          <a:xfrm>
            <a:off x="404807" y="6422607"/>
            <a:ext cx="2487671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on: August 15, 2018</a:t>
            </a:r>
          </a:p>
        </p:txBody>
      </p:sp>
      <p:sp>
        <p:nvSpPr>
          <p:cNvPr id="132" name="Rectangle 14">
            <a:extLst>
              <a:ext uri="{FF2B5EF4-FFF2-40B4-BE49-F238E27FC236}">
                <a16:creationId xmlns:a16="http://schemas.microsoft.com/office/drawing/2014/main" id="{9A606C22-9B29-2D40-8E9C-B8A33C51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" y="1413827"/>
            <a:ext cx="6640727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2018 gubernatorial races by incumbent and status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2120FA8D-D2FF-9844-A8CE-80783998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407400" cy="6498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Breakdown of all current governors</a:t>
            </a:r>
          </a:p>
        </p:txBody>
      </p:sp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404807" y="6107067"/>
            <a:ext cx="8247721" cy="31553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Cook Political Report,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" name="Chart 13"/>
          <p:cNvGraphicFramePr>
            <a:graphicFrameLocks/>
          </p:cNvGraphicFramePr>
          <p:nvPr>
            <p:extLst/>
          </p:nvPr>
        </p:nvGraphicFramePr>
        <p:xfrm>
          <a:off x="1100138" y="2185988"/>
          <a:ext cx="6400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" name="TextBox 13"/>
          <p:cNvSpPr txBox="1">
            <a:spLocks noChangeArrowheads="1"/>
          </p:cNvSpPr>
          <p:nvPr/>
        </p:nvSpPr>
        <p:spPr bwMode="auto">
          <a:xfrm>
            <a:off x="419100" y="1875729"/>
            <a:ext cx="3611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B22830"/>
                </a:solidFill>
                <a:latin typeface="+mn-lt"/>
              </a:rPr>
              <a:t>■</a:t>
            </a:r>
            <a:r>
              <a:rPr lang="en-US" altLang="en-US" sz="1100" b="1" dirty="0">
                <a:latin typeface="+mn-lt"/>
              </a:rPr>
              <a:t> </a:t>
            </a:r>
            <a:r>
              <a:rPr lang="en-US" altLang="en-US" sz="1100" dirty="0">
                <a:latin typeface="+mn-lt"/>
              </a:rPr>
              <a:t>Republican     </a:t>
            </a:r>
            <a:r>
              <a:rPr lang="en-US" altLang="en-US" sz="1100" b="1" dirty="0">
                <a:solidFill>
                  <a:srgbClr val="0C396F"/>
                </a:solidFill>
                <a:latin typeface="+mn-lt"/>
              </a:rPr>
              <a:t>■</a:t>
            </a:r>
            <a:r>
              <a:rPr lang="en-US" altLang="en-US" sz="1100" b="1" dirty="0">
                <a:latin typeface="+mn-lt"/>
              </a:rPr>
              <a:t> </a:t>
            </a:r>
            <a:r>
              <a:rPr lang="en-US" altLang="en-US" sz="1100" dirty="0">
                <a:latin typeface="+mn-lt"/>
              </a:rPr>
              <a:t>Democrat     </a:t>
            </a:r>
            <a:r>
              <a:rPr lang="en-US" altLang="en-US" sz="1100" b="1" dirty="0">
                <a:solidFill>
                  <a:srgbClr val="D9C58B"/>
                </a:solidFill>
                <a:latin typeface="+mn-lt"/>
              </a:rPr>
              <a:t>■</a:t>
            </a:r>
            <a:r>
              <a:rPr lang="en-US" altLang="en-US" sz="1100" b="1" dirty="0">
                <a:latin typeface="+mn-lt"/>
              </a:rPr>
              <a:t> </a:t>
            </a:r>
            <a:r>
              <a:rPr lang="en-US" altLang="en-US" sz="1100" dirty="0">
                <a:latin typeface="+mn-lt"/>
              </a:rPr>
              <a:t>Independent</a:t>
            </a:r>
          </a:p>
        </p:txBody>
      </p:sp>
      <p:sp>
        <p:nvSpPr>
          <p:cNvPr id="138" name="Rectangle 14"/>
          <p:cNvSpPr>
            <a:spLocks noChangeArrowheads="1"/>
          </p:cNvSpPr>
          <p:nvPr/>
        </p:nvSpPr>
        <p:spPr bwMode="auto">
          <a:xfrm>
            <a:off x="420813" y="1675624"/>
            <a:ext cx="282422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Verdana"/>
              </a:rPr>
              <a:t>AS OF SEPTEMBER 28, 2018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79E86242-4421-B043-85AB-D3093459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" y="1413827"/>
            <a:ext cx="6640727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Governors, by party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323D47DF-04F7-B944-BD56-C403A3EF3A0D}"/>
              </a:ext>
            </a:extLst>
          </p:cNvPr>
          <p:cNvSpPr txBox="1">
            <a:spLocks/>
          </p:cNvSpPr>
          <p:nvPr/>
        </p:nvSpPr>
        <p:spPr bwMode="auto">
          <a:xfrm>
            <a:off x="404807" y="6422607"/>
            <a:ext cx="2487671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on: June 19,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87B8C3-2548-BF48-8DA5-274B1C2B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V="1">
            <a:off x="1041062" y="2100479"/>
            <a:ext cx="0" cy="564805"/>
          </a:xfrm>
          <a:prstGeom prst="straightConnector1">
            <a:avLst/>
          </a:prstGeom>
          <a:ln w="28575">
            <a:solidFill>
              <a:srgbClr val="9D7C4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950501" y="2542786"/>
            <a:ext cx="181122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950501" y="2055495"/>
            <a:ext cx="181122" cy="182880"/>
          </a:xfrm>
          <a:prstGeom prst="ellipse">
            <a:avLst/>
          </a:prstGeom>
          <a:solidFill>
            <a:srgbClr val="9D7C46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61366" y="1964957"/>
            <a:ext cx="3563574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600" b="1" dirty="0">
                <a:latin typeface="Georgia"/>
                <a:cs typeface="Georgia"/>
              </a:rPr>
              <a:t>House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600" dirty="0">
                <a:latin typeface="Georgia"/>
                <a:cs typeface="Georgia"/>
              </a:rPr>
              <a:t>Senate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600" dirty="0">
                <a:latin typeface="Georgia"/>
                <a:cs typeface="Georgia"/>
              </a:rPr>
              <a:t>Governors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2</a:t>
            </a:fld>
            <a:endParaRPr lang="en-US" dirty="0"/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404814" y="1122363"/>
            <a:ext cx="8167688" cy="11160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595959"/>
                </a:solidFill>
                <a:latin typeface="Georgia" charset="0"/>
                <a:ea typeface="ＭＳ Ｐゴシック" charset="-128"/>
                <a:cs typeface="MS PGothic" charset="-128"/>
              </a:rPr>
              <a:t>Roadmap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950501" y="3030077"/>
            <a:ext cx="181122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41062" y="2725667"/>
            <a:ext cx="282" cy="304410"/>
          </a:xfrm>
          <a:prstGeom prst="straightConnector1">
            <a:avLst/>
          </a:prstGeom>
          <a:ln w="28575">
            <a:solidFill>
              <a:srgbClr val="9D7C4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EED01DB-EA6D-AF43-B0D7-77BA86EB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1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Title 1"/>
          <p:cNvSpPr txBox="1">
            <a:spLocks/>
          </p:cNvSpPr>
          <p:nvPr/>
        </p:nvSpPr>
        <p:spPr bwMode="auto">
          <a:xfrm>
            <a:off x="408598" y="756919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Current House and Senate divisions</a:t>
            </a:r>
          </a:p>
        </p:txBody>
      </p:sp>
      <p:sp>
        <p:nvSpPr>
          <p:cNvPr id="902" name="Text Placeholder 18"/>
          <p:cNvSpPr txBox="1">
            <a:spLocks/>
          </p:cNvSpPr>
          <p:nvPr/>
        </p:nvSpPr>
        <p:spPr bwMode="auto">
          <a:xfrm>
            <a:off x="404807" y="6113062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*With seven vacancies and if all sitting members vote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House and Senate Clerks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ext Placeholder 18"/>
          <p:cNvSpPr txBox="1">
            <a:spLocks/>
          </p:cNvSpPr>
          <p:nvPr/>
        </p:nvSpPr>
        <p:spPr bwMode="auto"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on: October 4, 2018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0577" y="1640593"/>
            <a:ext cx="326783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+mj-lt"/>
                <a:cs typeface="Lucida Sans Unicode" panose="020B0602030504020204" pitchFamily="34" charset="0"/>
              </a:rPr>
              <a:t>House of Representatives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294130" y="1640593"/>
            <a:ext cx="326783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+mj-lt"/>
                <a:cs typeface="Lucida Sans Unicode" panose="020B0602030504020204" pitchFamily="34" charset="0"/>
              </a:rPr>
              <a:t>Senate</a:t>
            </a:r>
          </a:p>
        </p:txBody>
      </p:sp>
      <p:sp>
        <p:nvSpPr>
          <p:cNvPr id="12" name="TextBox 726">
            <a:extLst>
              <a:ext uri="{FF2B5EF4-FFF2-40B4-BE49-F238E27FC236}">
                <a16:creationId xmlns:a16="http://schemas.microsoft.com/office/drawing/2014/main" id="{C09FD5A7-7E98-0944-BF48-2A12B16C6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992" y="3468799"/>
            <a:ext cx="1196735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1pPr>
            <a:lvl2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2pPr>
            <a:lvl3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3pPr>
            <a:lvl4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4pPr>
            <a:lvl5pPr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charset="0"/>
                <a:ea typeface="MS PGothic" charset="0"/>
                <a:cs typeface="Gill Sans MT" charset="0"/>
              </a:defRPr>
            </a:lvl9pPr>
          </a:lstStyle>
          <a:p>
            <a:pPr algn="ctr">
              <a:defRPr/>
            </a:pPr>
            <a:r>
              <a:rPr lang="en-US" sz="1100" i="1" dirty="0">
                <a:latin typeface="+mj-lt"/>
                <a:cs typeface="Verdana"/>
              </a:rPr>
              <a:t>215 votes needed to pass*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0374A4-E286-5549-8C50-0E3416B32DE1}"/>
              </a:ext>
            </a:extLst>
          </p:cNvPr>
          <p:cNvSpPr/>
          <p:nvPr/>
        </p:nvSpPr>
        <p:spPr bwMode="auto">
          <a:xfrm rot="19848198">
            <a:off x="1546259" y="355035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4FFE50-694E-DB47-9DAD-912D28B0A7C8}"/>
              </a:ext>
            </a:extLst>
          </p:cNvPr>
          <p:cNvSpPr/>
          <p:nvPr/>
        </p:nvSpPr>
        <p:spPr bwMode="auto">
          <a:xfrm rot="19848198">
            <a:off x="1476827" y="364735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51CCCE-F511-EB48-BED8-10D120527FAC}"/>
              </a:ext>
            </a:extLst>
          </p:cNvPr>
          <p:cNvSpPr/>
          <p:nvPr/>
        </p:nvSpPr>
        <p:spPr bwMode="auto">
          <a:xfrm rot="14405035">
            <a:off x="1420040" y="375376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14A21C-2C6A-5048-AE34-CA3196B1EC9F}"/>
              </a:ext>
            </a:extLst>
          </p:cNvPr>
          <p:cNvSpPr/>
          <p:nvPr/>
        </p:nvSpPr>
        <p:spPr bwMode="auto">
          <a:xfrm rot="14405035">
            <a:off x="1378364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58FFD8-89A5-E345-8FD1-E90E119009BC}"/>
              </a:ext>
            </a:extLst>
          </p:cNvPr>
          <p:cNvSpPr/>
          <p:nvPr/>
        </p:nvSpPr>
        <p:spPr bwMode="auto">
          <a:xfrm rot="14405035">
            <a:off x="1350334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FD13E7-48A7-C148-82F0-D1AC5F4347CF}"/>
              </a:ext>
            </a:extLst>
          </p:cNvPr>
          <p:cNvSpPr/>
          <p:nvPr/>
        </p:nvSpPr>
        <p:spPr bwMode="auto">
          <a:xfrm rot="14405035">
            <a:off x="1337056" y="41156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D89B9B-EDB1-5D49-998C-9DA7A598F828}"/>
              </a:ext>
            </a:extLst>
          </p:cNvPr>
          <p:cNvSpPr/>
          <p:nvPr/>
        </p:nvSpPr>
        <p:spPr bwMode="auto">
          <a:xfrm>
            <a:off x="2530152" y="319856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7066DCE-5221-A84A-9E7D-D87380E487A6}"/>
              </a:ext>
            </a:extLst>
          </p:cNvPr>
          <p:cNvSpPr/>
          <p:nvPr/>
        </p:nvSpPr>
        <p:spPr bwMode="auto">
          <a:xfrm>
            <a:off x="2651124" y="322069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068F2D-2DF9-A545-BFCB-D49CA073D295}"/>
              </a:ext>
            </a:extLst>
          </p:cNvPr>
          <p:cNvSpPr/>
          <p:nvPr/>
        </p:nvSpPr>
        <p:spPr bwMode="auto">
          <a:xfrm>
            <a:off x="2761771" y="326052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CA119E-72C0-5E45-90C7-E71BBC13975A}"/>
              </a:ext>
            </a:extLst>
          </p:cNvPr>
          <p:cNvSpPr/>
          <p:nvPr/>
        </p:nvSpPr>
        <p:spPr bwMode="auto">
          <a:xfrm>
            <a:off x="2867990" y="331216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4C8F2B5-42BE-5349-AB19-C296346AF9B0}"/>
              </a:ext>
            </a:extLst>
          </p:cNvPr>
          <p:cNvSpPr/>
          <p:nvPr/>
        </p:nvSpPr>
        <p:spPr bwMode="auto">
          <a:xfrm rot="1996807">
            <a:off x="2968619" y="338246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34078D-75B9-7E49-B89A-057D0AF72BDB}"/>
              </a:ext>
            </a:extLst>
          </p:cNvPr>
          <p:cNvSpPr/>
          <p:nvPr/>
        </p:nvSpPr>
        <p:spPr bwMode="auto">
          <a:xfrm rot="1996807">
            <a:off x="3058612" y="346360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93AEBB-31A9-8A4D-B0D4-191A0D0476E1}"/>
              </a:ext>
            </a:extLst>
          </p:cNvPr>
          <p:cNvSpPr/>
          <p:nvPr/>
        </p:nvSpPr>
        <p:spPr bwMode="auto">
          <a:xfrm rot="1996807">
            <a:off x="3142823" y="355171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4C7AF60-B6BB-6544-85D9-AFE3885D281D}"/>
              </a:ext>
            </a:extLst>
          </p:cNvPr>
          <p:cNvSpPr/>
          <p:nvPr/>
        </p:nvSpPr>
        <p:spPr bwMode="auto">
          <a:xfrm rot="1996807">
            <a:off x="3209089" y="36489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C277271-EC7F-8846-9663-4062E9B56E95}"/>
              </a:ext>
            </a:extLst>
          </p:cNvPr>
          <p:cNvSpPr/>
          <p:nvPr/>
        </p:nvSpPr>
        <p:spPr bwMode="auto">
          <a:xfrm rot="1996807">
            <a:off x="3269979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8A768AA-99B5-2441-B94A-91516A95253B}"/>
              </a:ext>
            </a:extLst>
          </p:cNvPr>
          <p:cNvSpPr/>
          <p:nvPr/>
        </p:nvSpPr>
        <p:spPr bwMode="auto">
          <a:xfrm rot="1996807">
            <a:off x="3311003" y="3872282"/>
            <a:ext cx="91440" cy="91440"/>
          </a:xfrm>
          <a:prstGeom prst="ellipse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C9D26C-361D-6D4A-B9A4-0CA38547D376}"/>
              </a:ext>
            </a:extLst>
          </p:cNvPr>
          <p:cNvSpPr/>
          <p:nvPr/>
        </p:nvSpPr>
        <p:spPr bwMode="auto">
          <a:xfrm rot="1996807">
            <a:off x="3339318" y="3990756"/>
            <a:ext cx="91440" cy="91440"/>
          </a:xfrm>
          <a:prstGeom prst="ellipse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32D2658-37CF-F54C-9F19-1D6C7B7B58F5}"/>
              </a:ext>
            </a:extLst>
          </p:cNvPr>
          <p:cNvSpPr/>
          <p:nvPr/>
        </p:nvSpPr>
        <p:spPr bwMode="auto">
          <a:xfrm rot="1996807">
            <a:off x="3347885" y="4115603"/>
            <a:ext cx="91440" cy="91440"/>
          </a:xfrm>
          <a:prstGeom prst="ellipse">
            <a:avLst/>
          </a:prstGeom>
          <a:solidFill>
            <a:schemeClr val="bg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D8D14BC-EE16-4044-9250-F23AFD7CE0BA}"/>
              </a:ext>
            </a:extLst>
          </p:cNvPr>
          <p:cNvSpPr/>
          <p:nvPr/>
        </p:nvSpPr>
        <p:spPr bwMode="auto">
          <a:xfrm rot="14405035">
            <a:off x="1229229" y="41156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EF3734B-EE6C-2A44-95C2-F6F5206BD76C}"/>
              </a:ext>
            </a:extLst>
          </p:cNvPr>
          <p:cNvSpPr/>
          <p:nvPr/>
        </p:nvSpPr>
        <p:spPr bwMode="auto">
          <a:xfrm rot="14405035">
            <a:off x="1242292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999C463-5AFA-6A44-BE61-07E587BA254E}"/>
              </a:ext>
            </a:extLst>
          </p:cNvPr>
          <p:cNvSpPr/>
          <p:nvPr/>
        </p:nvSpPr>
        <p:spPr bwMode="auto">
          <a:xfrm rot="14405035">
            <a:off x="1264027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F0E860-764E-9840-B4C3-931519E73E2E}"/>
              </a:ext>
            </a:extLst>
          </p:cNvPr>
          <p:cNvSpPr/>
          <p:nvPr/>
        </p:nvSpPr>
        <p:spPr bwMode="auto">
          <a:xfrm rot="14405035">
            <a:off x="1304601" y="375534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7ECBDB-87D6-FF49-AD4C-D6FDB5A4F9EB}"/>
              </a:ext>
            </a:extLst>
          </p:cNvPr>
          <p:cNvSpPr/>
          <p:nvPr/>
        </p:nvSpPr>
        <p:spPr bwMode="auto">
          <a:xfrm rot="14405035">
            <a:off x="1355127" y="364312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64CFBA2-F328-A340-B9B4-3A6330E5D2B8}"/>
              </a:ext>
            </a:extLst>
          </p:cNvPr>
          <p:cNvSpPr/>
          <p:nvPr/>
        </p:nvSpPr>
        <p:spPr bwMode="auto">
          <a:xfrm rot="14405035">
            <a:off x="1417089" y="353837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F43D1A-0666-2D4A-BFBB-DB6A2F2F1FF8}"/>
              </a:ext>
            </a:extLst>
          </p:cNvPr>
          <p:cNvSpPr/>
          <p:nvPr/>
        </p:nvSpPr>
        <p:spPr bwMode="auto">
          <a:xfrm>
            <a:off x="2218814" y="307759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6C2AE2-B0AD-AF44-9DDA-543D4841D78A}"/>
              </a:ext>
            </a:extLst>
          </p:cNvPr>
          <p:cNvSpPr/>
          <p:nvPr/>
        </p:nvSpPr>
        <p:spPr bwMode="auto">
          <a:xfrm>
            <a:off x="2482367" y="307567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5CCB0D0-6575-FC49-B321-FB1B194A207E}"/>
              </a:ext>
            </a:extLst>
          </p:cNvPr>
          <p:cNvSpPr/>
          <p:nvPr/>
        </p:nvSpPr>
        <p:spPr bwMode="auto">
          <a:xfrm>
            <a:off x="2590639" y="309382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46F0648-FA5D-BF42-8265-331E5151BA2D}"/>
              </a:ext>
            </a:extLst>
          </p:cNvPr>
          <p:cNvSpPr/>
          <p:nvPr/>
        </p:nvSpPr>
        <p:spPr bwMode="auto">
          <a:xfrm>
            <a:off x="2701284" y="311890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51E388-40A4-F443-AF11-61E5B67B9679}"/>
              </a:ext>
            </a:extLst>
          </p:cNvPr>
          <p:cNvSpPr/>
          <p:nvPr/>
        </p:nvSpPr>
        <p:spPr bwMode="auto">
          <a:xfrm>
            <a:off x="2814880" y="316168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8E91E8A-EFB5-8C44-AF28-3C83FED4C62B}"/>
              </a:ext>
            </a:extLst>
          </p:cNvPr>
          <p:cNvSpPr/>
          <p:nvPr/>
        </p:nvSpPr>
        <p:spPr bwMode="auto">
          <a:xfrm>
            <a:off x="2919623" y="321626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1A46149-02C6-EF40-A913-92042C7B798B}"/>
              </a:ext>
            </a:extLst>
          </p:cNvPr>
          <p:cNvSpPr/>
          <p:nvPr/>
        </p:nvSpPr>
        <p:spPr bwMode="auto">
          <a:xfrm>
            <a:off x="3022892" y="327823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B1EF311-23C1-9B47-9ADE-3D5BC2F40808}"/>
              </a:ext>
            </a:extLst>
          </p:cNvPr>
          <p:cNvSpPr/>
          <p:nvPr/>
        </p:nvSpPr>
        <p:spPr bwMode="auto">
          <a:xfrm>
            <a:off x="3114358" y="335199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584343E-A02A-B44A-9AF4-972F122668C9}"/>
              </a:ext>
            </a:extLst>
          </p:cNvPr>
          <p:cNvSpPr/>
          <p:nvPr/>
        </p:nvSpPr>
        <p:spPr bwMode="auto">
          <a:xfrm>
            <a:off x="3179521" y="344493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1E93872-19C3-9845-BBA2-D0A4EB3EDC25}"/>
              </a:ext>
            </a:extLst>
          </p:cNvPr>
          <p:cNvSpPr/>
          <p:nvPr/>
        </p:nvSpPr>
        <p:spPr bwMode="auto">
          <a:xfrm>
            <a:off x="3259146" y="354082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36FF37B-A495-4F49-B17E-1976D0EA9B7E}"/>
              </a:ext>
            </a:extLst>
          </p:cNvPr>
          <p:cNvSpPr/>
          <p:nvPr/>
        </p:nvSpPr>
        <p:spPr bwMode="auto">
          <a:xfrm>
            <a:off x="3321884" y="36489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59608C9-BF92-5547-B328-BDE6B0021861}"/>
              </a:ext>
            </a:extLst>
          </p:cNvPr>
          <p:cNvSpPr/>
          <p:nvPr/>
        </p:nvSpPr>
        <p:spPr bwMode="auto">
          <a:xfrm>
            <a:off x="3379635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A0D8B77-7D12-304A-A674-0A621803A50E}"/>
              </a:ext>
            </a:extLst>
          </p:cNvPr>
          <p:cNvSpPr/>
          <p:nvPr/>
        </p:nvSpPr>
        <p:spPr bwMode="auto">
          <a:xfrm>
            <a:off x="3418180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60CA510-8586-F849-A17A-82D3CDE6ED2E}"/>
              </a:ext>
            </a:extLst>
          </p:cNvPr>
          <p:cNvSpPr/>
          <p:nvPr/>
        </p:nvSpPr>
        <p:spPr bwMode="auto">
          <a:xfrm>
            <a:off x="3445138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21AFD21-B1C4-324D-967D-DFCCEF73BF0A}"/>
              </a:ext>
            </a:extLst>
          </p:cNvPr>
          <p:cNvSpPr/>
          <p:nvPr/>
        </p:nvSpPr>
        <p:spPr bwMode="auto">
          <a:xfrm>
            <a:off x="3453291" y="41156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1D0AC70-A4E9-0644-9B99-C57889AD9B41}"/>
              </a:ext>
            </a:extLst>
          </p:cNvPr>
          <p:cNvSpPr/>
          <p:nvPr/>
        </p:nvSpPr>
        <p:spPr bwMode="auto">
          <a:xfrm rot="14405035">
            <a:off x="1121402" y="41156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25668A8-E868-4E45-B728-2FFAA845CD93}"/>
              </a:ext>
            </a:extLst>
          </p:cNvPr>
          <p:cNvSpPr/>
          <p:nvPr/>
        </p:nvSpPr>
        <p:spPr bwMode="auto">
          <a:xfrm rot="14405035">
            <a:off x="1134247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E86E2A5-A8E2-0B48-86A9-0AF91527DD1D}"/>
              </a:ext>
            </a:extLst>
          </p:cNvPr>
          <p:cNvSpPr/>
          <p:nvPr/>
        </p:nvSpPr>
        <p:spPr bwMode="auto">
          <a:xfrm rot="14405035">
            <a:off x="1157442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D079319-46B7-0440-923E-2D4AA782E6A7}"/>
              </a:ext>
            </a:extLst>
          </p:cNvPr>
          <p:cNvSpPr/>
          <p:nvPr/>
        </p:nvSpPr>
        <p:spPr bwMode="auto">
          <a:xfrm rot="14405035">
            <a:off x="1189996" y="375413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FAA9BD5-0856-F04B-A3FF-6FA76D7DF1AD}"/>
              </a:ext>
            </a:extLst>
          </p:cNvPr>
          <p:cNvSpPr/>
          <p:nvPr/>
        </p:nvSpPr>
        <p:spPr bwMode="auto">
          <a:xfrm rot="14405035">
            <a:off x="1235729" y="364791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9B10E0-2A3A-6A45-9F61-7DA47B9DA4B1}"/>
              </a:ext>
            </a:extLst>
          </p:cNvPr>
          <p:cNvSpPr/>
          <p:nvPr/>
        </p:nvSpPr>
        <p:spPr bwMode="auto">
          <a:xfrm rot="14405035">
            <a:off x="1291692" y="353837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777C105-2A10-324C-ACE9-48E54D9277B3}"/>
              </a:ext>
            </a:extLst>
          </p:cNvPr>
          <p:cNvSpPr/>
          <p:nvPr/>
        </p:nvSpPr>
        <p:spPr bwMode="auto">
          <a:xfrm>
            <a:off x="2279298" y="296989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332CA65-2284-5545-9C7E-BD13260687BC}"/>
              </a:ext>
            </a:extLst>
          </p:cNvPr>
          <p:cNvSpPr/>
          <p:nvPr/>
        </p:nvSpPr>
        <p:spPr bwMode="auto">
          <a:xfrm>
            <a:off x="2517452" y="297092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10BD0E4-73A4-4045-BEC5-86E49BE9CFB4}"/>
              </a:ext>
            </a:extLst>
          </p:cNvPr>
          <p:cNvSpPr/>
          <p:nvPr/>
        </p:nvSpPr>
        <p:spPr bwMode="auto">
          <a:xfrm>
            <a:off x="2643749" y="299055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1D12375-3A5F-BC40-95B0-CB7816F2136A}"/>
              </a:ext>
            </a:extLst>
          </p:cNvPr>
          <p:cNvSpPr/>
          <p:nvPr/>
        </p:nvSpPr>
        <p:spPr bwMode="auto">
          <a:xfrm>
            <a:off x="2761771" y="302595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05C288F-F97A-0949-930F-548ED295BBB8}"/>
              </a:ext>
            </a:extLst>
          </p:cNvPr>
          <p:cNvSpPr/>
          <p:nvPr/>
        </p:nvSpPr>
        <p:spPr bwMode="auto">
          <a:xfrm>
            <a:off x="2870940" y="306874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0B3BFC8-EDB0-5443-8E48-5C90DEDD95E9}"/>
              </a:ext>
            </a:extLst>
          </p:cNvPr>
          <p:cNvSpPr/>
          <p:nvPr/>
        </p:nvSpPr>
        <p:spPr bwMode="auto">
          <a:xfrm>
            <a:off x="2977160" y="311890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13F9EAC-4B69-C246-AEA2-A0A4BC46881F}"/>
              </a:ext>
            </a:extLst>
          </p:cNvPr>
          <p:cNvSpPr/>
          <p:nvPr/>
        </p:nvSpPr>
        <p:spPr bwMode="auto">
          <a:xfrm>
            <a:off x="3076001" y="318528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78C331-3EF6-E54F-94B5-FAD124DF56B5}"/>
              </a:ext>
            </a:extLst>
          </p:cNvPr>
          <p:cNvSpPr/>
          <p:nvPr/>
        </p:nvSpPr>
        <p:spPr bwMode="auto">
          <a:xfrm>
            <a:off x="3170418" y="326052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34A4AD3-E123-1C47-844B-20ABD08DC5FD}"/>
              </a:ext>
            </a:extLst>
          </p:cNvPr>
          <p:cNvSpPr/>
          <p:nvPr/>
        </p:nvSpPr>
        <p:spPr bwMode="auto">
          <a:xfrm>
            <a:off x="3254510" y="334461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0C4BFA9-5E26-FD4C-96D7-DD3C24ABFB78}"/>
              </a:ext>
            </a:extLst>
          </p:cNvPr>
          <p:cNvSpPr/>
          <p:nvPr/>
        </p:nvSpPr>
        <p:spPr bwMode="auto">
          <a:xfrm>
            <a:off x="3300430" y="344051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C563915-9314-1547-BDC9-6D6BC63F9EF8}"/>
              </a:ext>
            </a:extLst>
          </p:cNvPr>
          <p:cNvSpPr/>
          <p:nvPr/>
        </p:nvSpPr>
        <p:spPr bwMode="auto">
          <a:xfrm>
            <a:off x="3375469" y="354082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6157AF6-D952-034D-9EA1-13066120317B}"/>
              </a:ext>
            </a:extLst>
          </p:cNvPr>
          <p:cNvSpPr/>
          <p:nvPr/>
        </p:nvSpPr>
        <p:spPr bwMode="auto">
          <a:xfrm>
            <a:off x="3434679" y="36489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FD3D984-4CEA-E545-BC37-F8DA842B5F52}"/>
              </a:ext>
            </a:extLst>
          </p:cNvPr>
          <p:cNvSpPr/>
          <p:nvPr/>
        </p:nvSpPr>
        <p:spPr bwMode="auto">
          <a:xfrm>
            <a:off x="3489291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1FB9CF5-A20F-0840-84F3-99549E39EBE9}"/>
              </a:ext>
            </a:extLst>
          </p:cNvPr>
          <p:cNvSpPr/>
          <p:nvPr/>
        </p:nvSpPr>
        <p:spPr bwMode="auto">
          <a:xfrm>
            <a:off x="3525357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1B97A85-909E-B94D-A20F-8413FF8FD9DE}"/>
              </a:ext>
            </a:extLst>
          </p:cNvPr>
          <p:cNvSpPr/>
          <p:nvPr/>
        </p:nvSpPr>
        <p:spPr bwMode="auto">
          <a:xfrm>
            <a:off x="3550958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3D9446E-2748-FC45-AE38-92A1C8621550}"/>
              </a:ext>
            </a:extLst>
          </p:cNvPr>
          <p:cNvSpPr/>
          <p:nvPr/>
        </p:nvSpPr>
        <p:spPr bwMode="auto">
          <a:xfrm>
            <a:off x="3558697" y="41156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ln>
                <a:solidFill>
                  <a:srgbClr val="D27770"/>
                </a:solidFill>
              </a:ln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4DCC6A9-8F64-4646-8E86-4F71CB565E80}"/>
              </a:ext>
            </a:extLst>
          </p:cNvPr>
          <p:cNvSpPr/>
          <p:nvPr/>
        </p:nvSpPr>
        <p:spPr bwMode="auto">
          <a:xfrm>
            <a:off x="3664103" y="41156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ln>
                <a:solidFill>
                  <a:srgbClr val="D27770"/>
                </a:solidFill>
              </a:ln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992FF60-CB6C-FA49-A8F7-B1334F6E9C7B}"/>
              </a:ext>
            </a:extLst>
          </p:cNvPr>
          <p:cNvSpPr/>
          <p:nvPr/>
        </p:nvSpPr>
        <p:spPr bwMode="auto">
          <a:xfrm>
            <a:off x="3656778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A54C2B7-6145-E14E-A5CD-0F05EF1CB510}"/>
              </a:ext>
            </a:extLst>
          </p:cNvPr>
          <p:cNvSpPr/>
          <p:nvPr/>
        </p:nvSpPr>
        <p:spPr bwMode="auto">
          <a:xfrm>
            <a:off x="3632534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A3E8114-4F60-6D46-818C-51FF6AFB6C81}"/>
              </a:ext>
            </a:extLst>
          </p:cNvPr>
          <p:cNvSpPr/>
          <p:nvPr/>
        </p:nvSpPr>
        <p:spPr bwMode="auto">
          <a:xfrm>
            <a:off x="3598947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F2BBC6C-E056-4C43-BEA8-62214A198A18}"/>
              </a:ext>
            </a:extLst>
          </p:cNvPr>
          <p:cNvSpPr/>
          <p:nvPr/>
        </p:nvSpPr>
        <p:spPr bwMode="auto">
          <a:xfrm>
            <a:off x="3547474" y="36489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4B181F1-7DD6-164E-B1D8-D67767F327DA}"/>
              </a:ext>
            </a:extLst>
          </p:cNvPr>
          <p:cNvSpPr/>
          <p:nvPr/>
        </p:nvSpPr>
        <p:spPr bwMode="auto">
          <a:xfrm>
            <a:off x="3491792" y="35364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8046138-1693-4C46-B1F2-76F18E069919}"/>
              </a:ext>
            </a:extLst>
          </p:cNvPr>
          <p:cNvSpPr/>
          <p:nvPr/>
        </p:nvSpPr>
        <p:spPr bwMode="auto">
          <a:xfrm>
            <a:off x="3421339" y="343313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4A26F4D-A3FB-C444-B837-857E94D6AF0D}"/>
              </a:ext>
            </a:extLst>
          </p:cNvPr>
          <p:cNvSpPr/>
          <p:nvPr/>
        </p:nvSpPr>
        <p:spPr bwMode="auto">
          <a:xfrm>
            <a:off x="3390235" y="333724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BCBC97A-4EF1-8B43-B68E-1765AB5A68A1}"/>
              </a:ext>
            </a:extLst>
          </p:cNvPr>
          <p:cNvSpPr/>
          <p:nvPr/>
        </p:nvSpPr>
        <p:spPr bwMode="auto">
          <a:xfrm>
            <a:off x="3309095" y="324282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53C1575-24EC-654C-8B23-A9B437A4EC6F}"/>
              </a:ext>
            </a:extLst>
          </p:cNvPr>
          <p:cNvSpPr/>
          <p:nvPr/>
        </p:nvSpPr>
        <p:spPr bwMode="auto">
          <a:xfrm>
            <a:off x="3220577" y="316168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FE72684-BB6F-0747-B512-98056EAA0799}"/>
              </a:ext>
            </a:extLst>
          </p:cNvPr>
          <p:cNvSpPr/>
          <p:nvPr/>
        </p:nvSpPr>
        <p:spPr bwMode="auto">
          <a:xfrm>
            <a:off x="3129111" y="308497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824FA4E-11CC-6844-963E-8803577E5CFF}"/>
              </a:ext>
            </a:extLst>
          </p:cNvPr>
          <p:cNvSpPr/>
          <p:nvPr/>
        </p:nvSpPr>
        <p:spPr bwMode="auto">
          <a:xfrm>
            <a:off x="3030269" y="302595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E525BDD-88ED-A344-A47C-97EC59A826FA}"/>
              </a:ext>
            </a:extLst>
          </p:cNvPr>
          <p:cNvSpPr/>
          <p:nvPr/>
        </p:nvSpPr>
        <p:spPr bwMode="auto">
          <a:xfrm>
            <a:off x="2925525" y="296989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CBD5F09-0A79-FA4A-856C-251D117FDFCA}"/>
              </a:ext>
            </a:extLst>
          </p:cNvPr>
          <p:cNvSpPr/>
          <p:nvPr/>
        </p:nvSpPr>
        <p:spPr bwMode="auto">
          <a:xfrm>
            <a:off x="2814880" y="292711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4DC2FB1-DE82-514F-A0A3-21D135CE8EDA}"/>
              </a:ext>
            </a:extLst>
          </p:cNvPr>
          <p:cNvSpPr/>
          <p:nvPr/>
        </p:nvSpPr>
        <p:spPr bwMode="auto">
          <a:xfrm>
            <a:off x="2701284" y="289466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27B774F-6FCE-F344-8E44-FE591D9A9139}"/>
              </a:ext>
            </a:extLst>
          </p:cNvPr>
          <p:cNvSpPr/>
          <p:nvPr/>
        </p:nvSpPr>
        <p:spPr bwMode="auto">
          <a:xfrm>
            <a:off x="2584738" y="28788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0446C4A-57CE-CF41-A7E2-2B9316D0C34A}"/>
              </a:ext>
            </a:extLst>
          </p:cNvPr>
          <p:cNvSpPr/>
          <p:nvPr/>
        </p:nvSpPr>
        <p:spPr bwMode="auto">
          <a:xfrm>
            <a:off x="2478968" y="285630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53B646E-4C71-3744-A252-296E7BF338BA}"/>
              </a:ext>
            </a:extLst>
          </p:cNvPr>
          <p:cNvSpPr/>
          <p:nvPr/>
        </p:nvSpPr>
        <p:spPr bwMode="auto">
          <a:xfrm>
            <a:off x="2221764" y="286073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3B5BB14-E004-F84A-8C15-1C771130169C}"/>
              </a:ext>
            </a:extLst>
          </p:cNvPr>
          <p:cNvSpPr/>
          <p:nvPr/>
        </p:nvSpPr>
        <p:spPr bwMode="auto">
          <a:xfrm rot="14405035">
            <a:off x="2101614" y="286860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076FECF-50AF-F34E-A6BB-E3ABE598B31F}"/>
              </a:ext>
            </a:extLst>
          </p:cNvPr>
          <p:cNvSpPr/>
          <p:nvPr/>
        </p:nvSpPr>
        <p:spPr bwMode="auto">
          <a:xfrm rot="11904008">
            <a:off x="1161413" y="353429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379356D-1FDE-5549-AEDA-BDF3AC8554CB}"/>
              </a:ext>
            </a:extLst>
          </p:cNvPr>
          <p:cNvSpPr/>
          <p:nvPr/>
        </p:nvSpPr>
        <p:spPr bwMode="auto">
          <a:xfrm rot="11904008">
            <a:off x="1111450" y="364373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974540E-5D73-0B47-B45D-7268F3ED260C}"/>
              </a:ext>
            </a:extLst>
          </p:cNvPr>
          <p:cNvSpPr/>
          <p:nvPr/>
        </p:nvSpPr>
        <p:spPr bwMode="auto">
          <a:xfrm rot="10618562">
            <a:off x="1069571" y="375783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E9AE493-931C-9745-AA78-9546539C6278}"/>
              </a:ext>
            </a:extLst>
          </p:cNvPr>
          <p:cNvSpPr/>
          <p:nvPr/>
        </p:nvSpPr>
        <p:spPr bwMode="auto">
          <a:xfrm rot="10618562">
            <a:off x="1038552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8E20D01-CDFD-3640-8369-90B05468D854}"/>
              </a:ext>
            </a:extLst>
          </p:cNvPr>
          <p:cNvSpPr/>
          <p:nvPr/>
        </p:nvSpPr>
        <p:spPr bwMode="auto">
          <a:xfrm rot="10618562">
            <a:off x="1026202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B537E5F-F2F6-B540-8D83-AF438B091847}"/>
              </a:ext>
            </a:extLst>
          </p:cNvPr>
          <p:cNvSpPr/>
          <p:nvPr/>
        </p:nvSpPr>
        <p:spPr bwMode="auto">
          <a:xfrm rot="10618562">
            <a:off x="1013575" y="41156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F860E4F-2620-2745-97A4-A94ED3FBBA94}"/>
              </a:ext>
            </a:extLst>
          </p:cNvPr>
          <p:cNvSpPr/>
          <p:nvPr/>
        </p:nvSpPr>
        <p:spPr bwMode="auto">
          <a:xfrm rot="14405035">
            <a:off x="2160256" y="297197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65E5342-C964-FD46-9180-79E1256BDFBA}"/>
              </a:ext>
            </a:extLst>
          </p:cNvPr>
          <p:cNvSpPr/>
          <p:nvPr/>
        </p:nvSpPr>
        <p:spPr bwMode="auto">
          <a:xfrm rot="14405035">
            <a:off x="2101614" y="264436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D8CB360-C083-A641-BB07-8173BA843BD5}"/>
              </a:ext>
            </a:extLst>
          </p:cNvPr>
          <p:cNvSpPr/>
          <p:nvPr/>
        </p:nvSpPr>
        <p:spPr bwMode="auto">
          <a:xfrm rot="14405035">
            <a:off x="2100236" y="253114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D634257-99F7-0044-9642-74960112C871}"/>
              </a:ext>
            </a:extLst>
          </p:cNvPr>
          <p:cNvSpPr/>
          <p:nvPr/>
        </p:nvSpPr>
        <p:spPr bwMode="auto">
          <a:xfrm>
            <a:off x="2043256" y="276483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2787823-F280-A146-A70F-729B7970E110}"/>
              </a:ext>
            </a:extLst>
          </p:cNvPr>
          <p:cNvSpPr/>
          <p:nvPr/>
        </p:nvSpPr>
        <p:spPr bwMode="auto">
          <a:xfrm rot="19023228">
            <a:off x="1046579" y="353353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3368B7D-6331-8941-8284-7C890543867A}"/>
              </a:ext>
            </a:extLst>
          </p:cNvPr>
          <p:cNvSpPr/>
          <p:nvPr/>
        </p:nvSpPr>
        <p:spPr bwMode="auto">
          <a:xfrm rot="19023228">
            <a:off x="1000648" y="364073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EA1B50B-61BE-014B-BE68-ECD31470693F}"/>
              </a:ext>
            </a:extLst>
          </p:cNvPr>
          <p:cNvSpPr/>
          <p:nvPr/>
        </p:nvSpPr>
        <p:spPr bwMode="auto">
          <a:xfrm rot="19023228">
            <a:off x="962489" y="375778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D0B55F8-CA2A-8D44-9AF4-9E34430F2A3F}"/>
              </a:ext>
            </a:extLst>
          </p:cNvPr>
          <p:cNvSpPr/>
          <p:nvPr/>
        </p:nvSpPr>
        <p:spPr bwMode="auto">
          <a:xfrm rot="19023228">
            <a:off x="932984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3CF1220-DA36-D543-B424-839DD39AEFB3}"/>
              </a:ext>
            </a:extLst>
          </p:cNvPr>
          <p:cNvSpPr/>
          <p:nvPr/>
        </p:nvSpPr>
        <p:spPr bwMode="auto">
          <a:xfrm rot="19023228">
            <a:off x="918157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508D261-AE60-1041-AFED-C760CFC178B9}"/>
              </a:ext>
            </a:extLst>
          </p:cNvPr>
          <p:cNvSpPr/>
          <p:nvPr/>
        </p:nvSpPr>
        <p:spPr bwMode="auto">
          <a:xfrm rot="19023228">
            <a:off x="905748" y="41156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F2B2689-D977-884B-89D3-CBAAEF11A621}"/>
              </a:ext>
            </a:extLst>
          </p:cNvPr>
          <p:cNvSpPr/>
          <p:nvPr/>
        </p:nvSpPr>
        <p:spPr bwMode="auto">
          <a:xfrm rot="19023228">
            <a:off x="797921" y="41156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8D4DFCA-8786-5947-89ED-5687A14A4689}"/>
              </a:ext>
            </a:extLst>
          </p:cNvPr>
          <p:cNvSpPr/>
          <p:nvPr/>
        </p:nvSpPr>
        <p:spPr bwMode="auto">
          <a:xfrm rot="19023228">
            <a:off x="810112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7518997-0DA8-7749-ABFB-63B7E1AF7813}"/>
              </a:ext>
            </a:extLst>
          </p:cNvPr>
          <p:cNvSpPr/>
          <p:nvPr/>
        </p:nvSpPr>
        <p:spPr bwMode="auto">
          <a:xfrm rot="19023228">
            <a:off x="823616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87E1705-326F-774B-94AE-D2EDDCC941BD}"/>
              </a:ext>
            </a:extLst>
          </p:cNvPr>
          <p:cNvSpPr/>
          <p:nvPr/>
        </p:nvSpPr>
        <p:spPr bwMode="auto">
          <a:xfrm rot="19023228">
            <a:off x="851646" y="375727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40CBA86-3790-3C40-A328-80B4D3765606}"/>
              </a:ext>
            </a:extLst>
          </p:cNvPr>
          <p:cNvSpPr/>
          <p:nvPr/>
        </p:nvSpPr>
        <p:spPr bwMode="auto">
          <a:xfrm rot="19023228">
            <a:off x="887250" y="364123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3BE3CE7-AC36-B549-BC1A-26976F79399B}"/>
              </a:ext>
            </a:extLst>
          </p:cNvPr>
          <p:cNvSpPr/>
          <p:nvPr/>
        </p:nvSpPr>
        <p:spPr bwMode="auto">
          <a:xfrm rot="19023228">
            <a:off x="930034" y="353353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2D9353F4-D5DD-2D40-825A-3F6DDDAFFFF9}"/>
              </a:ext>
            </a:extLst>
          </p:cNvPr>
          <p:cNvSpPr/>
          <p:nvPr/>
        </p:nvSpPr>
        <p:spPr bwMode="auto">
          <a:xfrm rot="19023228">
            <a:off x="1986128" y="266262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0532301-A281-5244-B7A9-48B399BCEDFB}"/>
              </a:ext>
            </a:extLst>
          </p:cNvPr>
          <p:cNvSpPr/>
          <p:nvPr/>
        </p:nvSpPr>
        <p:spPr bwMode="auto">
          <a:xfrm rot="19023228">
            <a:off x="690094" y="4115603"/>
            <a:ext cx="91440" cy="91440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264A168F-7414-4549-B706-E43E0BFF1A9F}"/>
              </a:ext>
            </a:extLst>
          </p:cNvPr>
          <p:cNvSpPr/>
          <p:nvPr/>
        </p:nvSpPr>
        <p:spPr bwMode="auto">
          <a:xfrm rot="19023228">
            <a:off x="702067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9CC194B-15CE-AB4E-AB60-6712E18CFF14}"/>
              </a:ext>
            </a:extLst>
          </p:cNvPr>
          <p:cNvSpPr/>
          <p:nvPr/>
        </p:nvSpPr>
        <p:spPr bwMode="auto">
          <a:xfrm rot="19023228">
            <a:off x="715921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119280C-B16B-B24E-A5F8-DE286B852195}"/>
              </a:ext>
            </a:extLst>
          </p:cNvPr>
          <p:cNvSpPr/>
          <p:nvPr/>
        </p:nvSpPr>
        <p:spPr bwMode="auto">
          <a:xfrm rot="19023228">
            <a:off x="742476" y="374695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56D53A5-D584-164D-8099-7FBD39C6D411}"/>
              </a:ext>
            </a:extLst>
          </p:cNvPr>
          <p:cNvSpPr/>
          <p:nvPr/>
        </p:nvSpPr>
        <p:spPr bwMode="auto">
          <a:xfrm rot="19023228">
            <a:off x="774932" y="363188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0C18D24-E78C-3846-BFC9-523CAE01F730}"/>
              </a:ext>
            </a:extLst>
          </p:cNvPr>
          <p:cNvSpPr/>
          <p:nvPr/>
        </p:nvSpPr>
        <p:spPr bwMode="auto">
          <a:xfrm rot="19023228">
            <a:off x="819388" y="351731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907E6FB-2C98-2846-AB81-74F38FC2CFA3}"/>
              </a:ext>
            </a:extLst>
          </p:cNvPr>
          <p:cNvSpPr/>
          <p:nvPr/>
        </p:nvSpPr>
        <p:spPr bwMode="auto">
          <a:xfrm rot="19023228">
            <a:off x="1865354" y="257609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62B2E02-DF61-014A-B2A9-A3F75EDBED3F}"/>
              </a:ext>
            </a:extLst>
          </p:cNvPr>
          <p:cNvSpPr/>
          <p:nvPr/>
        </p:nvSpPr>
        <p:spPr bwMode="auto">
          <a:xfrm rot="19023228">
            <a:off x="1983375" y="255248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A54D4C2-68FA-B94F-A0D8-6E6470CF7B00}"/>
              </a:ext>
            </a:extLst>
          </p:cNvPr>
          <p:cNvSpPr/>
          <p:nvPr/>
        </p:nvSpPr>
        <p:spPr bwMode="auto">
          <a:xfrm rot="19023228">
            <a:off x="2040712" y="243101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35B05A3E-19E6-164D-9BF7-D76E4322D457}"/>
              </a:ext>
            </a:extLst>
          </p:cNvPr>
          <p:cNvSpPr/>
          <p:nvPr/>
        </p:nvSpPr>
        <p:spPr bwMode="auto">
          <a:xfrm rot="19023228">
            <a:off x="1923663" y="244891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91F0E5D-2E03-3849-B0A9-DF9F729AD925}"/>
              </a:ext>
            </a:extLst>
          </p:cNvPr>
          <p:cNvSpPr/>
          <p:nvPr/>
        </p:nvSpPr>
        <p:spPr bwMode="auto">
          <a:xfrm rot="19023228">
            <a:off x="1807620" y="248117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10791C36-BC13-D044-A0B1-016A95BE681A}"/>
              </a:ext>
            </a:extLst>
          </p:cNvPr>
          <p:cNvSpPr/>
          <p:nvPr/>
        </p:nvSpPr>
        <p:spPr bwMode="auto">
          <a:xfrm rot="19023228">
            <a:off x="702842" y="351731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37C6280-03CC-E745-9652-013723364516}"/>
              </a:ext>
            </a:extLst>
          </p:cNvPr>
          <p:cNvSpPr/>
          <p:nvPr/>
        </p:nvSpPr>
        <p:spPr bwMode="auto">
          <a:xfrm rot="19023228">
            <a:off x="665259" y="36306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E6DDD6F-27CF-F141-ACD6-10D3939B913B}"/>
              </a:ext>
            </a:extLst>
          </p:cNvPr>
          <p:cNvSpPr/>
          <p:nvPr/>
        </p:nvSpPr>
        <p:spPr bwMode="auto">
          <a:xfrm rot="19023228">
            <a:off x="628881" y="374695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D9F6A5D-B972-BE40-B502-D3D1E6EC573A}"/>
              </a:ext>
            </a:extLst>
          </p:cNvPr>
          <p:cNvSpPr/>
          <p:nvPr/>
        </p:nvSpPr>
        <p:spPr bwMode="auto">
          <a:xfrm rot="19023228">
            <a:off x="606248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C3881B4-5F82-6740-BDC6-F8911E5BA263}"/>
              </a:ext>
            </a:extLst>
          </p:cNvPr>
          <p:cNvSpPr/>
          <p:nvPr/>
        </p:nvSpPr>
        <p:spPr bwMode="auto">
          <a:xfrm rot="19023228">
            <a:off x="594022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4348E8D-C81B-F14D-8934-1DCB0B683DFB}"/>
              </a:ext>
            </a:extLst>
          </p:cNvPr>
          <p:cNvSpPr/>
          <p:nvPr/>
        </p:nvSpPr>
        <p:spPr bwMode="auto">
          <a:xfrm rot="19023228">
            <a:off x="582267" y="4115603"/>
            <a:ext cx="91440" cy="91440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8CBAD031-E77C-2343-BC13-77F16F9AA141}"/>
              </a:ext>
            </a:extLst>
          </p:cNvPr>
          <p:cNvSpPr/>
          <p:nvPr/>
        </p:nvSpPr>
        <p:spPr bwMode="auto">
          <a:xfrm rot="19023228">
            <a:off x="474440" y="4115603"/>
            <a:ext cx="91440" cy="91440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523A9C5-25C7-8E47-9302-46F840D42BF5}"/>
              </a:ext>
            </a:extLst>
          </p:cNvPr>
          <p:cNvSpPr/>
          <p:nvPr/>
        </p:nvSpPr>
        <p:spPr bwMode="auto">
          <a:xfrm rot="19023228">
            <a:off x="485977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70EEA1FF-05FD-9240-B226-D867F8FBD904}"/>
              </a:ext>
            </a:extLst>
          </p:cNvPr>
          <p:cNvSpPr/>
          <p:nvPr/>
        </p:nvSpPr>
        <p:spPr bwMode="auto">
          <a:xfrm rot="19023228">
            <a:off x="496305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D2AA93CB-541B-014F-B52C-E2B645CD598E}"/>
              </a:ext>
            </a:extLst>
          </p:cNvPr>
          <p:cNvSpPr/>
          <p:nvPr/>
        </p:nvSpPr>
        <p:spPr bwMode="auto">
          <a:xfrm rot="19023228">
            <a:off x="519406" y="375207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DD896F3-929D-C440-B0D6-E74D310168FE}"/>
              </a:ext>
            </a:extLst>
          </p:cNvPr>
          <p:cNvSpPr/>
          <p:nvPr/>
        </p:nvSpPr>
        <p:spPr bwMode="auto">
          <a:xfrm rot="19023228">
            <a:off x="549216" y="362892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F3ED6A6C-61D0-FD4F-AB33-A9621301A8FB}"/>
              </a:ext>
            </a:extLst>
          </p:cNvPr>
          <p:cNvSpPr/>
          <p:nvPr/>
        </p:nvSpPr>
        <p:spPr bwMode="auto">
          <a:xfrm rot="19023228">
            <a:off x="584318" y="351898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5508726F-BF4C-9641-BA22-D5B8588F889E}"/>
              </a:ext>
            </a:extLst>
          </p:cNvPr>
          <p:cNvSpPr/>
          <p:nvPr/>
        </p:nvSpPr>
        <p:spPr bwMode="auto">
          <a:xfrm rot="19023228">
            <a:off x="1864851" y="235352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24EA4DC9-7AD2-954D-84A5-EB9608D7F339}"/>
              </a:ext>
            </a:extLst>
          </p:cNvPr>
          <p:cNvSpPr/>
          <p:nvPr/>
        </p:nvSpPr>
        <p:spPr bwMode="auto">
          <a:xfrm rot="19023228">
            <a:off x="1982872" y="232401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FF23D5F-AA72-8644-94FD-5D8DD8A351E8}"/>
              </a:ext>
            </a:extLst>
          </p:cNvPr>
          <p:cNvSpPr/>
          <p:nvPr/>
        </p:nvSpPr>
        <p:spPr bwMode="auto">
          <a:xfrm rot="19023228">
            <a:off x="2042188" y="220824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3F15C0A-618A-B94F-8386-9873CEEF16BC}"/>
              </a:ext>
            </a:extLst>
          </p:cNvPr>
          <p:cNvSpPr/>
          <p:nvPr/>
        </p:nvSpPr>
        <p:spPr bwMode="auto">
          <a:xfrm rot="19023228">
            <a:off x="1924364" y="222497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662A963-1D95-394B-8E07-73A6269804D2}"/>
              </a:ext>
            </a:extLst>
          </p:cNvPr>
          <p:cNvSpPr/>
          <p:nvPr/>
        </p:nvSpPr>
        <p:spPr bwMode="auto">
          <a:xfrm rot="19023228">
            <a:off x="1807620" y="225398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BD4C227-42E1-6146-B516-96F3D752A7E0}"/>
              </a:ext>
            </a:extLst>
          </p:cNvPr>
          <p:cNvSpPr/>
          <p:nvPr/>
        </p:nvSpPr>
        <p:spPr bwMode="auto">
          <a:xfrm rot="19023228">
            <a:off x="513307" y="340046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E0A8B77A-AEF9-694F-8E02-BFD282A26B2D}"/>
              </a:ext>
            </a:extLst>
          </p:cNvPr>
          <p:cNvSpPr/>
          <p:nvPr/>
        </p:nvSpPr>
        <p:spPr bwMode="auto">
          <a:xfrm rot="19023228">
            <a:off x="469552" y="351680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59A7D9E6-BF17-6549-8C63-1670E4E1D3BD}"/>
              </a:ext>
            </a:extLst>
          </p:cNvPr>
          <p:cNvSpPr/>
          <p:nvPr/>
        </p:nvSpPr>
        <p:spPr bwMode="auto">
          <a:xfrm rot="19023228">
            <a:off x="440046" y="362892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EBB5C791-52AA-354F-84B9-A4BF3D0DA96D}"/>
              </a:ext>
            </a:extLst>
          </p:cNvPr>
          <p:cNvSpPr/>
          <p:nvPr/>
        </p:nvSpPr>
        <p:spPr bwMode="auto">
          <a:xfrm rot="19023228">
            <a:off x="410038" y="375452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3E9494AB-4551-1649-ADB4-CB8C59EB9938}"/>
              </a:ext>
            </a:extLst>
          </p:cNvPr>
          <p:cNvSpPr/>
          <p:nvPr/>
        </p:nvSpPr>
        <p:spPr bwMode="auto">
          <a:xfrm rot="19023228">
            <a:off x="388412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ADB045C1-F96F-074E-A847-1FDE17F8A4B7}"/>
              </a:ext>
            </a:extLst>
          </p:cNvPr>
          <p:cNvSpPr/>
          <p:nvPr/>
        </p:nvSpPr>
        <p:spPr bwMode="auto">
          <a:xfrm rot="19023228">
            <a:off x="377932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18EF190-DA8E-A446-A431-94EB947C4B85}"/>
              </a:ext>
            </a:extLst>
          </p:cNvPr>
          <p:cNvSpPr/>
          <p:nvPr/>
        </p:nvSpPr>
        <p:spPr bwMode="auto">
          <a:xfrm rot="19023228">
            <a:off x="366613" y="4115603"/>
            <a:ext cx="91440" cy="91440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C4842EC-634E-724C-8941-ADAE03D1220C}"/>
              </a:ext>
            </a:extLst>
          </p:cNvPr>
          <p:cNvSpPr/>
          <p:nvPr/>
        </p:nvSpPr>
        <p:spPr bwMode="auto">
          <a:xfrm rot="19023228">
            <a:off x="258786" y="4115603"/>
            <a:ext cx="91440" cy="91440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C41FED81-F871-8D4C-B516-FD4449FEB268}"/>
              </a:ext>
            </a:extLst>
          </p:cNvPr>
          <p:cNvSpPr/>
          <p:nvPr/>
        </p:nvSpPr>
        <p:spPr bwMode="auto">
          <a:xfrm rot="19023228">
            <a:off x="269887" y="39907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34873F01-1907-894C-B42A-B7321BA8F6B6}"/>
              </a:ext>
            </a:extLst>
          </p:cNvPr>
          <p:cNvSpPr/>
          <p:nvPr/>
        </p:nvSpPr>
        <p:spPr bwMode="auto">
          <a:xfrm rot="19023228">
            <a:off x="276291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4B41472-3CD4-EB4A-826A-894CF4104FEB}"/>
              </a:ext>
            </a:extLst>
          </p:cNvPr>
          <p:cNvSpPr/>
          <p:nvPr/>
        </p:nvSpPr>
        <p:spPr bwMode="auto">
          <a:xfrm rot="19023228">
            <a:off x="299591" y="374765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1390C8FF-32AA-2F42-84B1-7EDDDC15BF22}"/>
              </a:ext>
            </a:extLst>
          </p:cNvPr>
          <p:cNvSpPr/>
          <p:nvPr/>
        </p:nvSpPr>
        <p:spPr bwMode="auto">
          <a:xfrm rot="19023228">
            <a:off x="324473" y="363355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D03CE58C-3B4A-5645-B778-6B7B56AF999F}"/>
              </a:ext>
            </a:extLst>
          </p:cNvPr>
          <p:cNvSpPr/>
          <p:nvPr/>
        </p:nvSpPr>
        <p:spPr bwMode="auto">
          <a:xfrm rot="19023228">
            <a:off x="357629" y="351731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4619DF2D-D67B-E84F-82E3-0B19B090BE40}"/>
              </a:ext>
            </a:extLst>
          </p:cNvPr>
          <p:cNvSpPr/>
          <p:nvPr/>
        </p:nvSpPr>
        <p:spPr bwMode="auto">
          <a:xfrm rot="19023228">
            <a:off x="395285" y="340488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A30D6D92-CE32-AE47-B097-819773D3434E}"/>
              </a:ext>
            </a:extLst>
          </p:cNvPr>
          <p:cNvSpPr/>
          <p:nvPr/>
        </p:nvSpPr>
        <p:spPr bwMode="auto">
          <a:xfrm rot="19023228">
            <a:off x="1751559" y="214923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300BC4F8-D4FB-1E43-852B-950B4A3C7D36}"/>
              </a:ext>
            </a:extLst>
          </p:cNvPr>
          <p:cNvSpPr/>
          <p:nvPr/>
        </p:nvSpPr>
        <p:spPr bwMode="auto">
          <a:xfrm rot="19023228">
            <a:off x="1865354" y="212613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077EA242-4AA4-9A46-9A17-F69CAE0B5A6F}"/>
              </a:ext>
            </a:extLst>
          </p:cNvPr>
          <p:cNvSpPr/>
          <p:nvPr/>
        </p:nvSpPr>
        <p:spPr bwMode="auto">
          <a:xfrm>
            <a:off x="3769509" y="41156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ln>
                <a:solidFill>
                  <a:srgbClr val="D27770"/>
                </a:solidFill>
              </a:ln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E250C35A-832E-844B-8458-A5C09C22B897}"/>
              </a:ext>
            </a:extLst>
          </p:cNvPr>
          <p:cNvSpPr/>
          <p:nvPr/>
        </p:nvSpPr>
        <p:spPr bwMode="auto">
          <a:xfrm>
            <a:off x="3762598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35859F9-A487-6B45-AACE-FC834B9306F2}"/>
              </a:ext>
            </a:extLst>
          </p:cNvPr>
          <p:cNvSpPr/>
          <p:nvPr/>
        </p:nvSpPr>
        <p:spPr bwMode="auto">
          <a:xfrm>
            <a:off x="3739711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4AFE333-B209-B547-A8E4-7D346EA0CCFD}"/>
              </a:ext>
            </a:extLst>
          </p:cNvPr>
          <p:cNvSpPr/>
          <p:nvPr/>
        </p:nvSpPr>
        <p:spPr bwMode="auto">
          <a:xfrm>
            <a:off x="3708603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B2E81B1A-ECAF-8846-9CBA-03DC93656375}"/>
              </a:ext>
            </a:extLst>
          </p:cNvPr>
          <p:cNvSpPr/>
          <p:nvPr/>
        </p:nvSpPr>
        <p:spPr bwMode="auto">
          <a:xfrm>
            <a:off x="3660269" y="36489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B37AAE8-2916-4B41-AA4B-4578953A557E}"/>
              </a:ext>
            </a:extLst>
          </p:cNvPr>
          <p:cNvSpPr/>
          <p:nvPr/>
        </p:nvSpPr>
        <p:spPr bwMode="auto">
          <a:xfrm>
            <a:off x="3608115" y="353050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073A9A84-F96D-9A4C-B0ED-CF4176E5C73D}"/>
              </a:ext>
            </a:extLst>
          </p:cNvPr>
          <p:cNvSpPr/>
          <p:nvPr/>
        </p:nvSpPr>
        <p:spPr bwMode="auto">
          <a:xfrm>
            <a:off x="3542248" y="343018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4FF918D-6856-FD45-B63D-D94050A0A9C2}"/>
              </a:ext>
            </a:extLst>
          </p:cNvPr>
          <p:cNvSpPr/>
          <p:nvPr/>
        </p:nvSpPr>
        <p:spPr bwMode="auto">
          <a:xfrm>
            <a:off x="3520058" y="332839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92DCB5F-0C9C-8045-9EAD-EC6C10D7EEAA}"/>
              </a:ext>
            </a:extLst>
          </p:cNvPr>
          <p:cNvSpPr/>
          <p:nvPr/>
        </p:nvSpPr>
        <p:spPr bwMode="auto">
          <a:xfrm>
            <a:off x="3446295" y="323692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2B9C78A-1E6C-6F41-A7EC-78A070621CB9}"/>
              </a:ext>
            </a:extLst>
          </p:cNvPr>
          <p:cNvSpPr/>
          <p:nvPr/>
        </p:nvSpPr>
        <p:spPr bwMode="auto">
          <a:xfrm>
            <a:off x="3365155" y="314840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30B6C38-21FA-994B-A91B-A4404C86300A}"/>
              </a:ext>
            </a:extLst>
          </p:cNvPr>
          <p:cNvSpPr/>
          <p:nvPr/>
        </p:nvSpPr>
        <p:spPr bwMode="auto">
          <a:xfrm>
            <a:off x="3276638" y="306579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0E9AC8F-5231-FD48-B0C7-D0B825274B71}"/>
              </a:ext>
            </a:extLst>
          </p:cNvPr>
          <p:cNvSpPr/>
          <p:nvPr/>
        </p:nvSpPr>
        <p:spPr bwMode="auto">
          <a:xfrm>
            <a:off x="3180747" y="299055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ABEA5C11-7A14-3F43-BCE7-1176FD168091}"/>
              </a:ext>
            </a:extLst>
          </p:cNvPr>
          <p:cNvSpPr/>
          <p:nvPr/>
        </p:nvSpPr>
        <p:spPr bwMode="auto">
          <a:xfrm>
            <a:off x="3083379" y="293006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9E62F133-C5D0-8F4D-8F1D-8373CAC98E32}"/>
              </a:ext>
            </a:extLst>
          </p:cNvPr>
          <p:cNvSpPr/>
          <p:nvPr/>
        </p:nvSpPr>
        <p:spPr bwMode="auto">
          <a:xfrm>
            <a:off x="2978634" y="287695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E2DE39FE-3391-F04B-8536-DB643F23B6E4}"/>
              </a:ext>
            </a:extLst>
          </p:cNvPr>
          <p:cNvSpPr/>
          <p:nvPr/>
        </p:nvSpPr>
        <p:spPr bwMode="auto">
          <a:xfrm>
            <a:off x="2867990" y="28297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F84E8A54-B97F-2E43-8F6A-DB11F9B15679}"/>
              </a:ext>
            </a:extLst>
          </p:cNvPr>
          <p:cNvSpPr/>
          <p:nvPr/>
        </p:nvSpPr>
        <p:spPr bwMode="auto">
          <a:xfrm>
            <a:off x="2761771" y="279581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7206D0FA-F355-0B4B-9C8E-988163A285CE}"/>
              </a:ext>
            </a:extLst>
          </p:cNvPr>
          <p:cNvSpPr/>
          <p:nvPr/>
        </p:nvSpPr>
        <p:spPr bwMode="auto">
          <a:xfrm>
            <a:off x="2643749" y="276778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007AD6"/>
              </a:solidFill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2BE13303-666B-EC46-B8A4-12B04D69CCF2}"/>
              </a:ext>
            </a:extLst>
          </p:cNvPr>
          <p:cNvSpPr/>
          <p:nvPr/>
        </p:nvSpPr>
        <p:spPr bwMode="auto">
          <a:xfrm>
            <a:off x="2513028" y="274963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1DA1FEB8-2D32-7049-BF32-9163CC46F2A4}"/>
              </a:ext>
            </a:extLst>
          </p:cNvPr>
          <p:cNvSpPr/>
          <p:nvPr/>
        </p:nvSpPr>
        <p:spPr bwMode="auto">
          <a:xfrm>
            <a:off x="2276349" y="274565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C487075E-5290-024C-B10C-C82BFCC474E8}"/>
              </a:ext>
            </a:extLst>
          </p:cNvPr>
          <p:cNvSpPr/>
          <p:nvPr/>
        </p:nvSpPr>
        <p:spPr bwMode="auto">
          <a:xfrm>
            <a:off x="2159803" y="275598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4E960BF-45BB-0C48-AAD7-DED384CABAD3}"/>
              </a:ext>
            </a:extLst>
          </p:cNvPr>
          <p:cNvSpPr/>
          <p:nvPr/>
        </p:nvSpPr>
        <p:spPr bwMode="auto">
          <a:xfrm>
            <a:off x="2223238" y="263796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685215C-058C-B740-8B9E-801DE3DEB3E6}"/>
              </a:ext>
            </a:extLst>
          </p:cNvPr>
          <p:cNvSpPr/>
          <p:nvPr/>
        </p:nvSpPr>
        <p:spPr bwMode="auto">
          <a:xfrm>
            <a:off x="2469667" y="263796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6CEA5C7-EDD6-AE4D-AB64-C4E4081908CA}"/>
              </a:ext>
            </a:extLst>
          </p:cNvPr>
          <p:cNvSpPr/>
          <p:nvPr/>
        </p:nvSpPr>
        <p:spPr bwMode="auto">
          <a:xfrm>
            <a:off x="2584738" y="264829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76F2522A-7F3A-244F-BBE9-E04AD77F8E54}"/>
              </a:ext>
            </a:extLst>
          </p:cNvPr>
          <p:cNvSpPr/>
          <p:nvPr/>
        </p:nvSpPr>
        <p:spPr bwMode="auto">
          <a:xfrm>
            <a:off x="2696859" y="266451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E4B14F4B-5662-1A4E-BF72-5A1DDC29E729}"/>
              </a:ext>
            </a:extLst>
          </p:cNvPr>
          <p:cNvSpPr/>
          <p:nvPr/>
        </p:nvSpPr>
        <p:spPr bwMode="auto">
          <a:xfrm>
            <a:off x="2814880" y="269107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700875A-CF0F-8D44-8BB9-DB6A24060991}"/>
              </a:ext>
            </a:extLst>
          </p:cNvPr>
          <p:cNvSpPr/>
          <p:nvPr/>
        </p:nvSpPr>
        <p:spPr bwMode="auto">
          <a:xfrm>
            <a:off x="2925525" y="273090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395B0E03-2E4F-C847-A119-4FEE45A83EA6}"/>
              </a:ext>
            </a:extLst>
          </p:cNvPr>
          <p:cNvSpPr/>
          <p:nvPr/>
        </p:nvSpPr>
        <p:spPr bwMode="auto">
          <a:xfrm>
            <a:off x="3030269" y="277959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55EF5105-8D17-5F4D-BF1C-25511F590AC5}"/>
              </a:ext>
            </a:extLst>
          </p:cNvPr>
          <p:cNvSpPr/>
          <p:nvPr/>
        </p:nvSpPr>
        <p:spPr bwMode="auto">
          <a:xfrm>
            <a:off x="3136489" y="283270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65F36A0-7D08-6243-B230-001E840C4003}"/>
              </a:ext>
            </a:extLst>
          </p:cNvPr>
          <p:cNvSpPr/>
          <p:nvPr/>
        </p:nvSpPr>
        <p:spPr bwMode="auto">
          <a:xfrm>
            <a:off x="3239757" y="289466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4BE59C8D-B4F0-884E-BF12-A6D1B25837E2}"/>
              </a:ext>
            </a:extLst>
          </p:cNvPr>
          <p:cNvSpPr/>
          <p:nvPr/>
        </p:nvSpPr>
        <p:spPr bwMode="auto">
          <a:xfrm>
            <a:off x="3334175" y="296547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AC06B550-5701-284F-B3BC-BA86696CABD8}"/>
              </a:ext>
            </a:extLst>
          </p:cNvPr>
          <p:cNvSpPr/>
          <p:nvPr/>
        </p:nvSpPr>
        <p:spPr bwMode="auto">
          <a:xfrm>
            <a:off x="3421214" y="304808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3FEF9114-3D2B-8E48-9388-B45501F74C96}"/>
              </a:ext>
            </a:extLst>
          </p:cNvPr>
          <p:cNvSpPr/>
          <p:nvPr/>
        </p:nvSpPr>
        <p:spPr bwMode="auto">
          <a:xfrm>
            <a:off x="3502355" y="313217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4F3EE118-7105-CF4E-877B-E26007833443}"/>
              </a:ext>
            </a:extLst>
          </p:cNvPr>
          <p:cNvSpPr/>
          <p:nvPr/>
        </p:nvSpPr>
        <p:spPr bwMode="auto">
          <a:xfrm>
            <a:off x="3577592" y="322364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252912D6-7948-9D44-A3BA-36F56DA28D36}"/>
              </a:ext>
            </a:extLst>
          </p:cNvPr>
          <p:cNvSpPr/>
          <p:nvPr/>
        </p:nvSpPr>
        <p:spPr bwMode="auto">
          <a:xfrm>
            <a:off x="3645456" y="331806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3D1CF302-72F3-DB42-81E2-632985A7F0E1}"/>
              </a:ext>
            </a:extLst>
          </p:cNvPr>
          <p:cNvSpPr/>
          <p:nvPr/>
        </p:nvSpPr>
        <p:spPr bwMode="auto">
          <a:xfrm>
            <a:off x="3663157" y="342280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5F42952-35FE-2F49-AC95-5D2A102FBAE1}"/>
              </a:ext>
            </a:extLst>
          </p:cNvPr>
          <p:cNvSpPr/>
          <p:nvPr/>
        </p:nvSpPr>
        <p:spPr bwMode="auto">
          <a:xfrm>
            <a:off x="3724438" y="35364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477D103B-6CEE-DB4F-A097-F9CD8DD6A6B5}"/>
              </a:ext>
            </a:extLst>
          </p:cNvPr>
          <p:cNvSpPr/>
          <p:nvPr/>
        </p:nvSpPr>
        <p:spPr bwMode="auto">
          <a:xfrm>
            <a:off x="3773064" y="36489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245BA3F-FAED-DD4D-B526-963993DE8511}"/>
              </a:ext>
            </a:extLst>
          </p:cNvPr>
          <p:cNvSpPr/>
          <p:nvPr/>
        </p:nvSpPr>
        <p:spPr bwMode="auto">
          <a:xfrm>
            <a:off x="3818259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43BF6BDE-33D3-E441-A626-4E0AB6A835E4}"/>
              </a:ext>
            </a:extLst>
          </p:cNvPr>
          <p:cNvSpPr/>
          <p:nvPr/>
        </p:nvSpPr>
        <p:spPr bwMode="auto">
          <a:xfrm>
            <a:off x="3846888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F5176324-6072-D847-899D-E6EF100E01D0}"/>
              </a:ext>
            </a:extLst>
          </p:cNvPr>
          <p:cNvSpPr/>
          <p:nvPr/>
        </p:nvSpPr>
        <p:spPr bwMode="auto">
          <a:xfrm>
            <a:off x="3868418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9036834-02B2-7549-BAF5-941CA57DD069}"/>
              </a:ext>
            </a:extLst>
          </p:cNvPr>
          <p:cNvSpPr/>
          <p:nvPr/>
        </p:nvSpPr>
        <p:spPr bwMode="auto">
          <a:xfrm>
            <a:off x="3874915" y="41156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6563280C-99E7-F944-8BC1-AFF7FDB467D4}"/>
              </a:ext>
            </a:extLst>
          </p:cNvPr>
          <p:cNvSpPr/>
          <p:nvPr/>
        </p:nvSpPr>
        <p:spPr bwMode="auto">
          <a:xfrm>
            <a:off x="3980321" y="41156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9266C03D-70C9-2E47-AB04-96DD60096C1A}"/>
              </a:ext>
            </a:extLst>
          </p:cNvPr>
          <p:cNvSpPr/>
          <p:nvPr/>
        </p:nvSpPr>
        <p:spPr bwMode="auto">
          <a:xfrm>
            <a:off x="3974238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DD9995E1-A00C-5846-87D5-CAADF32FF003}"/>
              </a:ext>
            </a:extLst>
          </p:cNvPr>
          <p:cNvSpPr/>
          <p:nvPr/>
        </p:nvSpPr>
        <p:spPr bwMode="auto">
          <a:xfrm>
            <a:off x="3954065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B68BE370-4FF7-8940-8860-799DAAE3EEFB}"/>
              </a:ext>
            </a:extLst>
          </p:cNvPr>
          <p:cNvSpPr/>
          <p:nvPr/>
        </p:nvSpPr>
        <p:spPr bwMode="auto">
          <a:xfrm>
            <a:off x="3927915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2B29514-42B9-8343-99F2-CFFACD9DB56E}"/>
              </a:ext>
            </a:extLst>
          </p:cNvPr>
          <p:cNvSpPr/>
          <p:nvPr/>
        </p:nvSpPr>
        <p:spPr bwMode="auto">
          <a:xfrm>
            <a:off x="3885859" y="364145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5DB158B5-629E-0D49-BF4E-053565EE8A28}"/>
              </a:ext>
            </a:extLst>
          </p:cNvPr>
          <p:cNvSpPr/>
          <p:nvPr/>
        </p:nvSpPr>
        <p:spPr bwMode="auto">
          <a:xfrm>
            <a:off x="3840761" y="351870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AFA1745E-1D4C-C34E-BB2B-FE4D487ADDCA}"/>
              </a:ext>
            </a:extLst>
          </p:cNvPr>
          <p:cNvSpPr/>
          <p:nvPr/>
        </p:nvSpPr>
        <p:spPr bwMode="auto">
          <a:xfrm>
            <a:off x="3784066" y="340657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23EA947-095B-4B42-B3E3-B931A04314AF}"/>
              </a:ext>
            </a:extLst>
          </p:cNvPr>
          <p:cNvSpPr/>
          <p:nvPr/>
        </p:nvSpPr>
        <p:spPr bwMode="auto">
          <a:xfrm>
            <a:off x="3759052" y="330183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7B973B7C-0520-E94A-B097-898D9537018C}"/>
              </a:ext>
            </a:extLst>
          </p:cNvPr>
          <p:cNvSpPr/>
          <p:nvPr/>
        </p:nvSpPr>
        <p:spPr bwMode="auto">
          <a:xfrm>
            <a:off x="3691190" y="319414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1DC7F847-6076-2B47-B2FB-BAF87AA9A46F}"/>
              </a:ext>
            </a:extLst>
          </p:cNvPr>
          <p:cNvSpPr/>
          <p:nvPr/>
        </p:nvSpPr>
        <p:spPr bwMode="auto">
          <a:xfrm>
            <a:off x="3621851" y="310119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195092D-45B3-F241-B80D-2D070E5D711D}"/>
              </a:ext>
            </a:extLst>
          </p:cNvPr>
          <p:cNvSpPr/>
          <p:nvPr/>
        </p:nvSpPr>
        <p:spPr bwMode="auto">
          <a:xfrm>
            <a:off x="3537762" y="300825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218A9F77-5CB7-EC4C-A0AB-2627BBE863BC}"/>
              </a:ext>
            </a:extLst>
          </p:cNvPr>
          <p:cNvSpPr/>
          <p:nvPr/>
        </p:nvSpPr>
        <p:spPr bwMode="auto">
          <a:xfrm>
            <a:off x="3450719" y="292711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E5D7D4D8-D97C-3F4B-8BCD-DB630792B39C}"/>
              </a:ext>
            </a:extLst>
          </p:cNvPr>
          <p:cNvSpPr/>
          <p:nvPr/>
        </p:nvSpPr>
        <p:spPr bwMode="auto">
          <a:xfrm>
            <a:off x="3359253" y="284892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3D78A3B-E3F6-8342-A1F8-96D108AF6C45}"/>
              </a:ext>
            </a:extLst>
          </p:cNvPr>
          <p:cNvSpPr/>
          <p:nvPr/>
        </p:nvSpPr>
        <p:spPr bwMode="auto">
          <a:xfrm>
            <a:off x="3261885" y="277959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1DBDAFA-0E16-B146-88B0-C379E3B247FA}"/>
              </a:ext>
            </a:extLst>
          </p:cNvPr>
          <p:cNvSpPr/>
          <p:nvPr/>
        </p:nvSpPr>
        <p:spPr bwMode="auto">
          <a:xfrm>
            <a:off x="3157142" y="271467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99DC12E-E3FF-E34C-9AF5-1FF9C4C3CD31}"/>
              </a:ext>
            </a:extLst>
          </p:cNvPr>
          <p:cNvSpPr/>
          <p:nvPr/>
        </p:nvSpPr>
        <p:spPr bwMode="auto">
          <a:xfrm>
            <a:off x="3049447" y="266304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7CD7837D-F19B-6648-9CB4-D44495CB11BC}"/>
              </a:ext>
            </a:extLst>
          </p:cNvPr>
          <p:cNvSpPr/>
          <p:nvPr/>
        </p:nvSpPr>
        <p:spPr bwMode="auto">
          <a:xfrm>
            <a:off x="2938803" y="261731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F0CC0EC-DE36-4542-8027-9EFCB502D97D}"/>
              </a:ext>
            </a:extLst>
          </p:cNvPr>
          <p:cNvSpPr/>
          <p:nvPr/>
        </p:nvSpPr>
        <p:spPr bwMode="auto">
          <a:xfrm>
            <a:off x="2822255" y="258190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72581F8E-B5DD-EF4F-AC02-E6DCD1588B8C}"/>
              </a:ext>
            </a:extLst>
          </p:cNvPr>
          <p:cNvSpPr/>
          <p:nvPr/>
        </p:nvSpPr>
        <p:spPr bwMode="auto">
          <a:xfrm>
            <a:off x="2707184" y="25553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12D02904-14CE-B34D-B98F-4E11FE9AFA63}"/>
              </a:ext>
            </a:extLst>
          </p:cNvPr>
          <p:cNvSpPr/>
          <p:nvPr/>
        </p:nvSpPr>
        <p:spPr bwMode="auto">
          <a:xfrm>
            <a:off x="2593590" y="253322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C26DA4C8-833E-0D45-A899-85C809BDE769}"/>
              </a:ext>
            </a:extLst>
          </p:cNvPr>
          <p:cNvSpPr/>
          <p:nvPr/>
        </p:nvSpPr>
        <p:spPr bwMode="auto">
          <a:xfrm>
            <a:off x="2472618" y="252879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FF88F96-CBAD-1D46-82B4-836CEFFB894D}"/>
              </a:ext>
            </a:extLst>
          </p:cNvPr>
          <p:cNvSpPr/>
          <p:nvPr/>
        </p:nvSpPr>
        <p:spPr bwMode="auto">
          <a:xfrm>
            <a:off x="2218814" y="252732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8C083957-90D5-2A4F-9BEE-52277D3B9630}"/>
              </a:ext>
            </a:extLst>
          </p:cNvPr>
          <p:cNvSpPr/>
          <p:nvPr/>
        </p:nvSpPr>
        <p:spPr bwMode="auto">
          <a:xfrm>
            <a:off x="2162754" y="241962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F60D2314-62EB-EA4B-AB5B-6F022C03E66B}"/>
              </a:ext>
            </a:extLst>
          </p:cNvPr>
          <p:cNvSpPr/>
          <p:nvPr/>
        </p:nvSpPr>
        <p:spPr bwMode="auto">
          <a:xfrm>
            <a:off x="2428231" y="241032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4E18141-0A9B-4645-ACD7-F76FE044B1E9}"/>
              </a:ext>
            </a:extLst>
          </p:cNvPr>
          <p:cNvSpPr/>
          <p:nvPr/>
        </p:nvSpPr>
        <p:spPr bwMode="auto">
          <a:xfrm>
            <a:off x="2536502" y="242745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513A8318-3507-2142-AA72-10AF88F57F12}"/>
              </a:ext>
            </a:extLst>
          </p:cNvPr>
          <p:cNvSpPr/>
          <p:nvPr/>
        </p:nvSpPr>
        <p:spPr bwMode="auto">
          <a:xfrm>
            <a:off x="2651124" y="243142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D0E110AD-E751-7C45-B30C-5BB0C85AC88F}"/>
              </a:ext>
            </a:extLst>
          </p:cNvPr>
          <p:cNvSpPr/>
          <p:nvPr/>
        </p:nvSpPr>
        <p:spPr bwMode="auto">
          <a:xfrm>
            <a:off x="2764721" y="24579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FA0C037B-D59C-6541-8A97-B652D47BE286}"/>
              </a:ext>
            </a:extLst>
          </p:cNvPr>
          <p:cNvSpPr/>
          <p:nvPr/>
        </p:nvSpPr>
        <p:spPr bwMode="auto">
          <a:xfrm>
            <a:off x="2879792" y="248453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EA9733E4-4465-DF48-8E1A-E1DF8872AA0D}"/>
              </a:ext>
            </a:extLst>
          </p:cNvPr>
          <p:cNvSpPr/>
          <p:nvPr/>
        </p:nvSpPr>
        <p:spPr bwMode="auto">
          <a:xfrm>
            <a:off x="2991912" y="251994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7987EEDB-CEC7-8445-9F9D-91CEB27186C8}"/>
              </a:ext>
            </a:extLst>
          </p:cNvPr>
          <p:cNvSpPr/>
          <p:nvPr/>
        </p:nvSpPr>
        <p:spPr bwMode="auto">
          <a:xfrm>
            <a:off x="3105507" y="257334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DCEDD4E3-1EE6-1B48-9C2C-702C2D6F1ED0}"/>
              </a:ext>
            </a:extLst>
          </p:cNvPr>
          <p:cNvSpPr/>
          <p:nvPr/>
        </p:nvSpPr>
        <p:spPr bwMode="auto">
          <a:xfrm>
            <a:off x="3213203" y="262026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2A2B9596-7BF6-8E4E-BC07-2EE2E342BFD2}"/>
              </a:ext>
            </a:extLst>
          </p:cNvPr>
          <p:cNvSpPr/>
          <p:nvPr/>
        </p:nvSpPr>
        <p:spPr bwMode="auto">
          <a:xfrm>
            <a:off x="3313521" y="26866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7C3066CF-4545-0748-8496-31F5581B3572}"/>
              </a:ext>
            </a:extLst>
          </p:cNvPr>
          <p:cNvSpPr/>
          <p:nvPr/>
        </p:nvSpPr>
        <p:spPr bwMode="auto">
          <a:xfrm>
            <a:off x="3410889" y="275156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89FC3F98-2D43-5743-9E95-DBA42A397FF0}"/>
              </a:ext>
            </a:extLst>
          </p:cNvPr>
          <p:cNvSpPr/>
          <p:nvPr/>
        </p:nvSpPr>
        <p:spPr bwMode="auto">
          <a:xfrm>
            <a:off x="3508256" y="282679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3A228D98-8B12-4447-9849-CCF0FCD1319A}"/>
              </a:ext>
            </a:extLst>
          </p:cNvPr>
          <p:cNvSpPr/>
          <p:nvPr/>
        </p:nvSpPr>
        <p:spPr bwMode="auto">
          <a:xfrm>
            <a:off x="3595296" y="290793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7A963BFE-9147-2641-AE72-22434133A499}"/>
              </a:ext>
            </a:extLst>
          </p:cNvPr>
          <p:cNvSpPr/>
          <p:nvPr/>
        </p:nvSpPr>
        <p:spPr bwMode="auto">
          <a:xfrm>
            <a:off x="3679387" y="29994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B04FABBD-096A-1C41-8C23-9F8BAF794A8D}"/>
              </a:ext>
            </a:extLst>
          </p:cNvPr>
          <p:cNvSpPr/>
          <p:nvPr/>
        </p:nvSpPr>
        <p:spPr bwMode="auto">
          <a:xfrm>
            <a:off x="3751674" y="308939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19926163-DB62-A548-80B7-08DB48BF11B9}"/>
              </a:ext>
            </a:extLst>
          </p:cNvPr>
          <p:cNvSpPr/>
          <p:nvPr/>
        </p:nvSpPr>
        <p:spPr bwMode="auto">
          <a:xfrm>
            <a:off x="3821013" y="318971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9ABA02F2-9994-834D-A8A6-8A1C76927359}"/>
              </a:ext>
            </a:extLst>
          </p:cNvPr>
          <p:cNvSpPr/>
          <p:nvPr/>
        </p:nvSpPr>
        <p:spPr bwMode="auto">
          <a:xfrm>
            <a:off x="3884448" y="329741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2E2F80BB-244F-C84E-8774-896846A5CAF7}"/>
              </a:ext>
            </a:extLst>
          </p:cNvPr>
          <p:cNvSpPr/>
          <p:nvPr/>
        </p:nvSpPr>
        <p:spPr bwMode="auto">
          <a:xfrm>
            <a:off x="2100792" y="231635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13F0CEA7-237D-B742-8500-2184B4C97A4E}"/>
              </a:ext>
            </a:extLst>
          </p:cNvPr>
          <p:cNvSpPr/>
          <p:nvPr/>
        </p:nvSpPr>
        <p:spPr bwMode="auto">
          <a:xfrm>
            <a:off x="2215863" y="230455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5D8AA43D-E1EF-404C-8DC1-DBA977685FFA}"/>
              </a:ext>
            </a:extLst>
          </p:cNvPr>
          <p:cNvSpPr/>
          <p:nvPr/>
        </p:nvSpPr>
        <p:spPr bwMode="auto">
          <a:xfrm>
            <a:off x="2590639" y="231488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447CDEBD-ACAD-E24B-A0C7-09F8676A39DB}"/>
              </a:ext>
            </a:extLst>
          </p:cNvPr>
          <p:cNvSpPr/>
          <p:nvPr/>
        </p:nvSpPr>
        <p:spPr bwMode="auto">
          <a:xfrm>
            <a:off x="2707184" y="233110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9944AFA2-6590-274B-A954-3F094A9F12E7}"/>
              </a:ext>
            </a:extLst>
          </p:cNvPr>
          <p:cNvSpPr/>
          <p:nvPr/>
        </p:nvSpPr>
        <p:spPr bwMode="auto">
          <a:xfrm>
            <a:off x="2822255" y="235618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45B66008-7AB0-4D4F-B4B9-79ECCF324648}"/>
              </a:ext>
            </a:extLst>
          </p:cNvPr>
          <p:cNvSpPr/>
          <p:nvPr/>
        </p:nvSpPr>
        <p:spPr bwMode="auto">
          <a:xfrm>
            <a:off x="2937327" y="238569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4254EFE1-0AFC-0D4F-AD0D-BB3D1E5BB654}"/>
              </a:ext>
            </a:extLst>
          </p:cNvPr>
          <p:cNvSpPr/>
          <p:nvPr/>
        </p:nvSpPr>
        <p:spPr bwMode="auto">
          <a:xfrm>
            <a:off x="3049447" y="242700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603041AC-D3FF-6042-A973-34515259D083}"/>
              </a:ext>
            </a:extLst>
          </p:cNvPr>
          <p:cNvSpPr/>
          <p:nvPr/>
        </p:nvSpPr>
        <p:spPr bwMode="auto">
          <a:xfrm>
            <a:off x="3157142" y="247421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1FF4839D-332C-D540-8AD5-2C62F48B9206}"/>
              </a:ext>
            </a:extLst>
          </p:cNvPr>
          <p:cNvSpPr/>
          <p:nvPr/>
        </p:nvSpPr>
        <p:spPr bwMode="auto">
          <a:xfrm>
            <a:off x="3261885" y="252141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A0AC3327-6596-9A4F-813A-52B522E1FE87}"/>
              </a:ext>
            </a:extLst>
          </p:cNvPr>
          <p:cNvSpPr/>
          <p:nvPr/>
        </p:nvSpPr>
        <p:spPr bwMode="auto">
          <a:xfrm>
            <a:off x="3365155" y="258928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84FCF5CC-3FE3-FA4C-BCB9-A675C36284BA}"/>
              </a:ext>
            </a:extLst>
          </p:cNvPr>
          <p:cNvSpPr/>
          <p:nvPr/>
        </p:nvSpPr>
        <p:spPr bwMode="auto">
          <a:xfrm>
            <a:off x="3466949" y="265714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1F5FA62C-7466-094B-979F-6CA669857256}"/>
              </a:ext>
            </a:extLst>
          </p:cNvPr>
          <p:cNvSpPr/>
          <p:nvPr/>
        </p:nvSpPr>
        <p:spPr bwMode="auto">
          <a:xfrm>
            <a:off x="3561366" y="273385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C03A408-ED3E-C746-A0D4-E5F2610EFA0E}"/>
              </a:ext>
            </a:extLst>
          </p:cNvPr>
          <p:cNvSpPr/>
          <p:nvPr/>
        </p:nvSpPr>
        <p:spPr bwMode="auto">
          <a:xfrm>
            <a:off x="3645456" y="281352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99C3AFDD-CCD4-F14A-BDE0-E84C0183EE1E}"/>
              </a:ext>
            </a:extLst>
          </p:cNvPr>
          <p:cNvSpPr/>
          <p:nvPr/>
        </p:nvSpPr>
        <p:spPr bwMode="auto">
          <a:xfrm>
            <a:off x="3729546" y="289613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8861A4F8-6C34-B347-A246-23E918F51E7E}"/>
              </a:ext>
            </a:extLst>
          </p:cNvPr>
          <p:cNvSpPr/>
          <p:nvPr/>
        </p:nvSpPr>
        <p:spPr bwMode="auto">
          <a:xfrm>
            <a:off x="3807734" y="298612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110F591C-BA12-9941-AD4C-278CFE74A24A}"/>
              </a:ext>
            </a:extLst>
          </p:cNvPr>
          <p:cNvSpPr/>
          <p:nvPr/>
        </p:nvSpPr>
        <p:spPr bwMode="auto">
          <a:xfrm>
            <a:off x="3880024" y="308497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33561D0C-7916-D54B-A24F-92A6DECC3492}"/>
              </a:ext>
            </a:extLst>
          </p:cNvPr>
          <p:cNvSpPr/>
          <p:nvPr/>
        </p:nvSpPr>
        <p:spPr bwMode="auto">
          <a:xfrm>
            <a:off x="3947886" y="318971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3C97547-66DC-DC41-BC3F-CFE7454C320A}"/>
              </a:ext>
            </a:extLst>
          </p:cNvPr>
          <p:cNvSpPr/>
          <p:nvPr/>
        </p:nvSpPr>
        <p:spPr bwMode="auto">
          <a:xfrm>
            <a:off x="4002471" y="329003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01A7AA43-F17A-4441-94B3-6A9F287C2370}"/>
              </a:ext>
            </a:extLst>
          </p:cNvPr>
          <p:cNvSpPr/>
          <p:nvPr/>
        </p:nvSpPr>
        <p:spPr bwMode="auto">
          <a:xfrm>
            <a:off x="3904975" y="340215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3F5A623-8AAD-5B46-B6EE-0660E593B3E9}"/>
              </a:ext>
            </a:extLst>
          </p:cNvPr>
          <p:cNvSpPr/>
          <p:nvPr/>
        </p:nvSpPr>
        <p:spPr bwMode="auto">
          <a:xfrm>
            <a:off x="4025884" y="340215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AB535496-879F-2247-84C6-2D6A73C15C84}"/>
              </a:ext>
            </a:extLst>
          </p:cNvPr>
          <p:cNvSpPr/>
          <p:nvPr/>
        </p:nvSpPr>
        <p:spPr bwMode="auto">
          <a:xfrm>
            <a:off x="4073407" y="351870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7D7C9BEE-20F1-4548-8620-B603F1737151}"/>
              </a:ext>
            </a:extLst>
          </p:cNvPr>
          <p:cNvSpPr/>
          <p:nvPr/>
        </p:nvSpPr>
        <p:spPr bwMode="auto">
          <a:xfrm>
            <a:off x="3957084" y="351870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B01C0BC7-5511-DD42-A752-4C6C7FAFD5D4}"/>
              </a:ext>
            </a:extLst>
          </p:cNvPr>
          <p:cNvSpPr/>
          <p:nvPr/>
        </p:nvSpPr>
        <p:spPr bwMode="auto">
          <a:xfrm>
            <a:off x="3998654" y="364145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346C1407-FA10-054E-88F7-67DD4BD45933}"/>
              </a:ext>
            </a:extLst>
          </p:cNvPr>
          <p:cNvSpPr/>
          <p:nvPr/>
        </p:nvSpPr>
        <p:spPr bwMode="auto">
          <a:xfrm>
            <a:off x="4111449" y="364145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757BC6DF-EAB2-634A-8597-73D97EF4D166}"/>
              </a:ext>
            </a:extLst>
          </p:cNvPr>
          <p:cNvSpPr/>
          <p:nvPr/>
        </p:nvSpPr>
        <p:spPr bwMode="auto">
          <a:xfrm>
            <a:off x="4147227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39C82D95-05AA-6849-8160-CB0617F7C1AB}"/>
              </a:ext>
            </a:extLst>
          </p:cNvPr>
          <p:cNvSpPr/>
          <p:nvPr/>
        </p:nvSpPr>
        <p:spPr bwMode="auto">
          <a:xfrm>
            <a:off x="4037571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629A487C-B929-8248-AAA1-BB08127F7168}"/>
              </a:ext>
            </a:extLst>
          </p:cNvPr>
          <p:cNvSpPr/>
          <p:nvPr/>
        </p:nvSpPr>
        <p:spPr bwMode="auto">
          <a:xfrm>
            <a:off x="4061242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12E23DA-D88D-AB4B-ACD2-5DF6B9131E3F}"/>
              </a:ext>
            </a:extLst>
          </p:cNvPr>
          <p:cNvSpPr/>
          <p:nvPr/>
        </p:nvSpPr>
        <p:spPr bwMode="auto">
          <a:xfrm>
            <a:off x="4168419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7FF03CF1-BA3D-6D42-860B-72543A1BCD21}"/>
              </a:ext>
            </a:extLst>
          </p:cNvPr>
          <p:cNvSpPr/>
          <p:nvPr/>
        </p:nvSpPr>
        <p:spPr bwMode="auto">
          <a:xfrm>
            <a:off x="4080058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DB9E628C-0C15-A849-B8EA-ADC34F02C12B}"/>
              </a:ext>
            </a:extLst>
          </p:cNvPr>
          <p:cNvSpPr/>
          <p:nvPr/>
        </p:nvSpPr>
        <p:spPr bwMode="auto">
          <a:xfrm>
            <a:off x="4185879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9C374CD0-48F0-B148-A9E1-3DC2047DE336}"/>
              </a:ext>
            </a:extLst>
          </p:cNvPr>
          <p:cNvSpPr/>
          <p:nvPr/>
        </p:nvSpPr>
        <p:spPr bwMode="auto">
          <a:xfrm>
            <a:off x="4085727" y="41156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43EF2521-91B8-A04A-9ADB-CAD8316EC7FA}"/>
              </a:ext>
            </a:extLst>
          </p:cNvPr>
          <p:cNvSpPr/>
          <p:nvPr/>
        </p:nvSpPr>
        <p:spPr bwMode="auto">
          <a:xfrm>
            <a:off x="2162754" y="219686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E138926-DA49-EC48-B4BC-46C136D4A1CF}"/>
              </a:ext>
            </a:extLst>
          </p:cNvPr>
          <p:cNvSpPr/>
          <p:nvPr/>
        </p:nvSpPr>
        <p:spPr bwMode="auto">
          <a:xfrm>
            <a:off x="2421881" y="219243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B1BBED7A-707C-684A-9B29-354DB7566C25}"/>
              </a:ext>
            </a:extLst>
          </p:cNvPr>
          <p:cNvSpPr/>
          <p:nvPr/>
        </p:nvSpPr>
        <p:spPr bwMode="auto">
          <a:xfrm>
            <a:off x="2530152" y="219686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20E70FF6-87DA-784A-84D1-761328E01D36}"/>
              </a:ext>
            </a:extLst>
          </p:cNvPr>
          <p:cNvSpPr/>
          <p:nvPr/>
        </p:nvSpPr>
        <p:spPr bwMode="auto">
          <a:xfrm>
            <a:off x="2643749" y="221013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8AF98505-641D-5844-9750-98484E17324A}"/>
              </a:ext>
            </a:extLst>
          </p:cNvPr>
          <p:cNvSpPr/>
          <p:nvPr/>
        </p:nvSpPr>
        <p:spPr bwMode="auto">
          <a:xfrm>
            <a:off x="2764721" y="222784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4BECE26-7775-ED4B-AB3C-643F822937BB}"/>
              </a:ext>
            </a:extLst>
          </p:cNvPr>
          <p:cNvSpPr/>
          <p:nvPr/>
        </p:nvSpPr>
        <p:spPr bwMode="auto">
          <a:xfrm>
            <a:off x="2879792" y="225882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8FBB3C6F-D902-EF4E-B700-BAA372A1F7D9}"/>
              </a:ext>
            </a:extLst>
          </p:cNvPr>
          <p:cNvSpPr/>
          <p:nvPr/>
        </p:nvSpPr>
        <p:spPr bwMode="auto">
          <a:xfrm>
            <a:off x="2991912" y="229275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22304AE9-BEB7-A243-AFB5-590199328F48}"/>
              </a:ext>
            </a:extLst>
          </p:cNvPr>
          <p:cNvSpPr/>
          <p:nvPr/>
        </p:nvSpPr>
        <p:spPr bwMode="auto">
          <a:xfrm>
            <a:off x="3105507" y="233110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9779AE31-EF29-C344-B0F9-B0A899CA4211}"/>
              </a:ext>
            </a:extLst>
          </p:cNvPr>
          <p:cNvSpPr/>
          <p:nvPr/>
        </p:nvSpPr>
        <p:spPr bwMode="auto">
          <a:xfrm>
            <a:off x="3213203" y="237831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33A17FA5-2DAB-1344-9AD6-C65FB15D0EA2}"/>
              </a:ext>
            </a:extLst>
          </p:cNvPr>
          <p:cNvSpPr/>
          <p:nvPr/>
        </p:nvSpPr>
        <p:spPr bwMode="auto">
          <a:xfrm>
            <a:off x="3314996" y="243290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3637FACD-6567-DE41-A7BD-523CCA60A125}"/>
              </a:ext>
            </a:extLst>
          </p:cNvPr>
          <p:cNvSpPr/>
          <p:nvPr/>
        </p:nvSpPr>
        <p:spPr bwMode="auto">
          <a:xfrm>
            <a:off x="3421214" y="249043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21BCBC7F-8D04-8B4D-AE9E-16C16DAE6D80}"/>
              </a:ext>
            </a:extLst>
          </p:cNvPr>
          <p:cNvSpPr/>
          <p:nvPr/>
        </p:nvSpPr>
        <p:spPr bwMode="auto">
          <a:xfrm>
            <a:off x="3518582" y="256272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BC9D0555-BCD5-BC4F-930F-B0235E10270A}"/>
              </a:ext>
            </a:extLst>
          </p:cNvPr>
          <p:cNvSpPr/>
          <p:nvPr/>
        </p:nvSpPr>
        <p:spPr bwMode="auto">
          <a:xfrm>
            <a:off x="3615950" y="263206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C3F6EAA0-81EF-8740-AC53-7BE8CAEE8019}"/>
              </a:ext>
            </a:extLst>
          </p:cNvPr>
          <p:cNvSpPr/>
          <p:nvPr/>
        </p:nvSpPr>
        <p:spPr bwMode="auto">
          <a:xfrm>
            <a:off x="3707417" y="270877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F40B13EE-76E9-D84C-B473-093BAF26D728}"/>
              </a:ext>
            </a:extLst>
          </p:cNvPr>
          <p:cNvSpPr/>
          <p:nvPr/>
        </p:nvSpPr>
        <p:spPr bwMode="auto">
          <a:xfrm>
            <a:off x="3784130" y="280171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403BBCCF-306D-5247-BCFB-7FA2348613A7}"/>
              </a:ext>
            </a:extLst>
          </p:cNvPr>
          <p:cNvSpPr/>
          <p:nvPr/>
        </p:nvSpPr>
        <p:spPr bwMode="auto">
          <a:xfrm>
            <a:off x="3865271" y="288876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27C6120F-810E-8247-ADC5-C8BD259897C9}"/>
              </a:ext>
            </a:extLst>
          </p:cNvPr>
          <p:cNvSpPr/>
          <p:nvPr/>
        </p:nvSpPr>
        <p:spPr bwMode="auto">
          <a:xfrm>
            <a:off x="3941985" y="298170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BC5ABB0E-F9BA-6249-9C17-63ADBB91CDB1}"/>
              </a:ext>
            </a:extLst>
          </p:cNvPr>
          <p:cNvSpPr/>
          <p:nvPr/>
        </p:nvSpPr>
        <p:spPr bwMode="auto">
          <a:xfrm>
            <a:off x="4009847" y="308202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D5884F02-7B41-B64B-BEC3-61597F887DFF}"/>
              </a:ext>
            </a:extLst>
          </p:cNvPr>
          <p:cNvSpPr/>
          <p:nvPr/>
        </p:nvSpPr>
        <p:spPr bwMode="auto">
          <a:xfrm>
            <a:off x="4073283" y="318233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C016D382-B8D6-394F-870C-A80A9959FA18}"/>
              </a:ext>
            </a:extLst>
          </p:cNvPr>
          <p:cNvSpPr/>
          <p:nvPr/>
        </p:nvSpPr>
        <p:spPr bwMode="auto">
          <a:xfrm>
            <a:off x="4111722" y="329003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DA6B4534-D2CE-8A4E-9EFA-7A5EE8E560D5}"/>
              </a:ext>
            </a:extLst>
          </p:cNvPr>
          <p:cNvSpPr/>
          <p:nvPr/>
        </p:nvSpPr>
        <p:spPr bwMode="auto">
          <a:xfrm>
            <a:off x="4146793" y="340215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71E787F8-7779-724F-9E8B-C6C2C27D2D61}"/>
              </a:ext>
            </a:extLst>
          </p:cNvPr>
          <p:cNvSpPr/>
          <p:nvPr/>
        </p:nvSpPr>
        <p:spPr bwMode="auto">
          <a:xfrm>
            <a:off x="4189730" y="351870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18C2D96E-AED5-7D4E-B3E0-6F27206D7C2B}"/>
              </a:ext>
            </a:extLst>
          </p:cNvPr>
          <p:cNvSpPr/>
          <p:nvPr/>
        </p:nvSpPr>
        <p:spPr bwMode="auto">
          <a:xfrm>
            <a:off x="4224244" y="364145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95CFAA0B-A504-4645-A991-E88B6FA8914C}"/>
              </a:ext>
            </a:extLst>
          </p:cNvPr>
          <p:cNvSpPr/>
          <p:nvPr/>
        </p:nvSpPr>
        <p:spPr bwMode="auto">
          <a:xfrm>
            <a:off x="4256883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411708BE-4A17-5F47-8CD8-AC1C28674524}"/>
              </a:ext>
            </a:extLst>
          </p:cNvPr>
          <p:cNvSpPr/>
          <p:nvPr/>
        </p:nvSpPr>
        <p:spPr bwMode="auto">
          <a:xfrm>
            <a:off x="4275596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A842972C-BBA1-0B46-BE7D-A996408693D3}"/>
              </a:ext>
            </a:extLst>
          </p:cNvPr>
          <p:cNvSpPr/>
          <p:nvPr/>
        </p:nvSpPr>
        <p:spPr bwMode="auto">
          <a:xfrm>
            <a:off x="4291700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2111DAF-D1DC-FF4B-8DCE-F2BF0BB5A9D7}"/>
              </a:ext>
            </a:extLst>
          </p:cNvPr>
          <p:cNvSpPr/>
          <p:nvPr/>
        </p:nvSpPr>
        <p:spPr bwMode="auto">
          <a:xfrm>
            <a:off x="4296539" y="4115603"/>
            <a:ext cx="91440" cy="91440"/>
          </a:xfrm>
          <a:prstGeom prst="ellipse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89E1D3D9-3335-0C48-A84A-4EE2CC8B8001}"/>
              </a:ext>
            </a:extLst>
          </p:cNvPr>
          <p:cNvSpPr/>
          <p:nvPr/>
        </p:nvSpPr>
        <p:spPr bwMode="auto">
          <a:xfrm>
            <a:off x="4401948" y="4115603"/>
            <a:ext cx="91440" cy="91440"/>
          </a:xfrm>
          <a:prstGeom prst="ellipse">
            <a:avLst/>
          </a:prstGeom>
          <a:noFill/>
          <a:ln w="952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FD2CE41-0AB9-FC4C-85D1-BE6CAF40B619}"/>
              </a:ext>
            </a:extLst>
          </p:cNvPr>
          <p:cNvSpPr/>
          <p:nvPr/>
        </p:nvSpPr>
        <p:spPr bwMode="auto">
          <a:xfrm>
            <a:off x="4397523" y="39907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91E905EE-3A89-2348-9F27-94BD2B68AB2B}"/>
              </a:ext>
            </a:extLst>
          </p:cNvPr>
          <p:cNvSpPr/>
          <p:nvPr/>
        </p:nvSpPr>
        <p:spPr bwMode="auto">
          <a:xfrm>
            <a:off x="1990147" y="210539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2AA6AD64-EEDE-A84C-83F7-D39030FB0720}"/>
              </a:ext>
            </a:extLst>
          </p:cNvPr>
          <p:cNvSpPr/>
          <p:nvPr/>
        </p:nvSpPr>
        <p:spPr bwMode="auto">
          <a:xfrm>
            <a:off x="2100792" y="209211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C30479C9-7505-5540-83A2-B93A99E4835A}"/>
              </a:ext>
            </a:extLst>
          </p:cNvPr>
          <p:cNvSpPr/>
          <p:nvPr/>
        </p:nvSpPr>
        <p:spPr bwMode="auto">
          <a:xfrm>
            <a:off x="2218814" y="208473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EF09D91B-0114-0E4D-A406-962EA67DA880}"/>
              </a:ext>
            </a:extLst>
          </p:cNvPr>
          <p:cNvSpPr/>
          <p:nvPr/>
        </p:nvSpPr>
        <p:spPr bwMode="auto">
          <a:xfrm>
            <a:off x="2453568" y="207396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D379D4B9-E52C-4049-98AB-48D68E0D4C73}"/>
              </a:ext>
            </a:extLst>
          </p:cNvPr>
          <p:cNvSpPr/>
          <p:nvPr/>
        </p:nvSpPr>
        <p:spPr bwMode="auto">
          <a:xfrm>
            <a:off x="2589163" y="208473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14F3A07E-EC78-FF4E-A8FF-88F309C72ECE}"/>
              </a:ext>
            </a:extLst>
          </p:cNvPr>
          <p:cNvSpPr/>
          <p:nvPr/>
        </p:nvSpPr>
        <p:spPr bwMode="auto">
          <a:xfrm>
            <a:off x="2707184" y="210096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DFD4325B-1CE5-1844-9C15-49B32A6C2C8C}"/>
              </a:ext>
            </a:extLst>
          </p:cNvPr>
          <p:cNvSpPr/>
          <p:nvPr/>
        </p:nvSpPr>
        <p:spPr bwMode="auto">
          <a:xfrm>
            <a:off x="2822255" y="212752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18BB0F98-DEA6-AA4C-A683-88915D851566}"/>
              </a:ext>
            </a:extLst>
          </p:cNvPr>
          <p:cNvSpPr/>
          <p:nvPr/>
        </p:nvSpPr>
        <p:spPr bwMode="auto">
          <a:xfrm>
            <a:off x="2937327" y="2157027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4A04491D-063F-D542-8D1D-A35B0B7B028C}"/>
              </a:ext>
            </a:extLst>
          </p:cNvPr>
          <p:cNvSpPr/>
          <p:nvPr/>
        </p:nvSpPr>
        <p:spPr bwMode="auto">
          <a:xfrm>
            <a:off x="3046496" y="218505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2D9459A3-CD7C-1F4A-A4EC-32A47907C582}"/>
              </a:ext>
            </a:extLst>
          </p:cNvPr>
          <p:cNvSpPr/>
          <p:nvPr/>
        </p:nvSpPr>
        <p:spPr bwMode="auto">
          <a:xfrm>
            <a:off x="3157142" y="223374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151F31B4-8938-3D4C-A85E-285F2BC87248}"/>
              </a:ext>
            </a:extLst>
          </p:cNvPr>
          <p:cNvSpPr/>
          <p:nvPr/>
        </p:nvSpPr>
        <p:spPr bwMode="auto">
          <a:xfrm>
            <a:off x="3272213" y="228094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B6996D6A-68AB-5648-BEBB-211F5D65AD4D}"/>
              </a:ext>
            </a:extLst>
          </p:cNvPr>
          <p:cNvSpPr/>
          <p:nvPr/>
        </p:nvSpPr>
        <p:spPr bwMode="auto">
          <a:xfrm>
            <a:off x="3371055" y="233405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97F623B-3A36-A545-9A28-433B30BF8451}"/>
              </a:ext>
            </a:extLst>
          </p:cNvPr>
          <p:cNvSpPr/>
          <p:nvPr/>
        </p:nvSpPr>
        <p:spPr bwMode="auto">
          <a:xfrm>
            <a:off x="3477274" y="239159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ACBA7502-BADA-7C4E-8A77-CD754CAC2ED9}"/>
              </a:ext>
            </a:extLst>
          </p:cNvPr>
          <p:cNvSpPr/>
          <p:nvPr/>
        </p:nvSpPr>
        <p:spPr bwMode="auto">
          <a:xfrm>
            <a:off x="3577592" y="246535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F1C2612E-09F5-B64C-9BD5-E697FA423BFE}"/>
              </a:ext>
            </a:extLst>
          </p:cNvPr>
          <p:cNvSpPr/>
          <p:nvPr/>
        </p:nvSpPr>
        <p:spPr bwMode="auto">
          <a:xfrm>
            <a:off x="3667585" y="253322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4CB80B5B-3859-464D-99F7-6B4CA82D9217}"/>
              </a:ext>
            </a:extLst>
          </p:cNvPr>
          <p:cNvSpPr/>
          <p:nvPr/>
        </p:nvSpPr>
        <p:spPr bwMode="auto">
          <a:xfrm>
            <a:off x="3759052" y="261731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7A11D69-ABB0-D448-A91A-4DD84D6038A4}"/>
              </a:ext>
            </a:extLst>
          </p:cNvPr>
          <p:cNvSpPr/>
          <p:nvPr/>
        </p:nvSpPr>
        <p:spPr bwMode="auto">
          <a:xfrm>
            <a:off x="3840191" y="2698451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1E7FFDAC-ECD0-AD46-AB96-4EA1DD9ADF93}"/>
              </a:ext>
            </a:extLst>
          </p:cNvPr>
          <p:cNvSpPr/>
          <p:nvPr/>
        </p:nvSpPr>
        <p:spPr bwMode="auto">
          <a:xfrm>
            <a:off x="3921331" y="278401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60DDBFB2-8DB1-C041-AB88-27D9DC1DA300}"/>
              </a:ext>
            </a:extLst>
          </p:cNvPr>
          <p:cNvSpPr/>
          <p:nvPr/>
        </p:nvSpPr>
        <p:spPr bwMode="auto">
          <a:xfrm>
            <a:off x="3998045" y="2879908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BD0F293B-5EE5-274B-AE6F-C1C50E12797B}"/>
              </a:ext>
            </a:extLst>
          </p:cNvPr>
          <p:cNvSpPr/>
          <p:nvPr/>
        </p:nvSpPr>
        <p:spPr bwMode="auto">
          <a:xfrm>
            <a:off x="4068858" y="2977276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08459B7D-A2B4-DC47-B0CA-ACD5CE21DCE1}"/>
              </a:ext>
            </a:extLst>
          </p:cNvPr>
          <p:cNvSpPr/>
          <p:nvPr/>
        </p:nvSpPr>
        <p:spPr bwMode="auto">
          <a:xfrm>
            <a:off x="4129344" y="307906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8DF65607-8438-2F44-9DB3-84E961C0AF5C}"/>
              </a:ext>
            </a:extLst>
          </p:cNvPr>
          <p:cNvSpPr/>
          <p:nvPr/>
        </p:nvSpPr>
        <p:spPr bwMode="auto">
          <a:xfrm>
            <a:off x="4175684" y="3182339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B7C7A687-B165-6F4E-ABC3-40195EC5A4DD}"/>
              </a:ext>
            </a:extLst>
          </p:cNvPr>
          <p:cNvSpPr/>
          <p:nvPr/>
        </p:nvSpPr>
        <p:spPr bwMode="auto">
          <a:xfrm>
            <a:off x="4219015" y="329003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39044459-D7C7-144C-BD6A-56D14FAD28AA}"/>
              </a:ext>
            </a:extLst>
          </p:cNvPr>
          <p:cNvSpPr/>
          <p:nvPr/>
        </p:nvSpPr>
        <p:spPr bwMode="auto">
          <a:xfrm>
            <a:off x="4267699" y="340215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4E60E54B-247A-E443-9D84-3893BE1A1487}"/>
              </a:ext>
            </a:extLst>
          </p:cNvPr>
          <p:cNvSpPr/>
          <p:nvPr/>
        </p:nvSpPr>
        <p:spPr bwMode="auto">
          <a:xfrm>
            <a:off x="4306056" y="3518700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CE3347C6-A284-264C-8339-CF93EEE5CDD9}"/>
              </a:ext>
            </a:extLst>
          </p:cNvPr>
          <p:cNvSpPr/>
          <p:nvPr/>
        </p:nvSpPr>
        <p:spPr bwMode="auto">
          <a:xfrm>
            <a:off x="4337035" y="3641454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53249966-5E8E-194A-BE8B-D23AA4ACA66D}"/>
              </a:ext>
            </a:extLst>
          </p:cNvPr>
          <p:cNvSpPr/>
          <p:nvPr/>
        </p:nvSpPr>
        <p:spPr bwMode="auto">
          <a:xfrm>
            <a:off x="4366540" y="3757305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7D11733D-7CDA-0E40-A0F8-EAFD69621727}"/>
              </a:ext>
            </a:extLst>
          </p:cNvPr>
          <p:cNvSpPr/>
          <p:nvPr/>
        </p:nvSpPr>
        <p:spPr bwMode="auto">
          <a:xfrm>
            <a:off x="4382770" y="3872282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E1E15F53-2412-B142-834D-A0DD60C19AD5}"/>
              </a:ext>
            </a:extLst>
          </p:cNvPr>
          <p:cNvSpPr/>
          <p:nvPr/>
        </p:nvSpPr>
        <p:spPr bwMode="auto">
          <a:xfrm>
            <a:off x="2159803" y="319856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0F8D2CDF-8DAC-F943-BDFA-2DE5B8926D4C}"/>
              </a:ext>
            </a:extLst>
          </p:cNvPr>
          <p:cNvSpPr/>
          <p:nvPr/>
        </p:nvSpPr>
        <p:spPr bwMode="auto">
          <a:xfrm>
            <a:off x="2043256" y="321922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AE7C4776-746F-D242-A16F-EACBF8662F2E}"/>
              </a:ext>
            </a:extLst>
          </p:cNvPr>
          <p:cNvSpPr/>
          <p:nvPr/>
        </p:nvSpPr>
        <p:spPr bwMode="auto">
          <a:xfrm>
            <a:off x="1929661" y="326052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C8350C30-A92B-1441-9D76-83B75D296F46}"/>
              </a:ext>
            </a:extLst>
          </p:cNvPr>
          <p:cNvSpPr/>
          <p:nvPr/>
        </p:nvSpPr>
        <p:spPr bwMode="auto">
          <a:xfrm>
            <a:off x="1820492" y="331216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26FDEA37-0A20-DD45-9D34-F24DA26F93FE}"/>
              </a:ext>
            </a:extLst>
          </p:cNvPr>
          <p:cNvSpPr/>
          <p:nvPr/>
        </p:nvSpPr>
        <p:spPr bwMode="auto">
          <a:xfrm rot="19848198">
            <a:off x="1720246" y="337443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D578D3CA-A174-EF43-9EB0-408AC8C8CD35}"/>
              </a:ext>
            </a:extLst>
          </p:cNvPr>
          <p:cNvSpPr/>
          <p:nvPr/>
        </p:nvSpPr>
        <p:spPr bwMode="auto">
          <a:xfrm rot="19848198">
            <a:off x="1628780" y="345409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5A88463C-0650-4E48-B425-284EEFD32595}"/>
              </a:ext>
            </a:extLst>
          </p:cNvPr>
          <p:cNvSpPr/>
          <p:nvPr/>
        </p:nvSpPr>
        <p:spPr bwMode="auto">
          <a:xfrm rot="19848198">
            <a:off x="1546259" y="355035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0D7FBD6F-7BC2-5E4F-8A77-456AC9CE1334}"/>
              </a:ext>
            </a:extLst>
          </p:cNvPr>
          <p:cNvSpPr/>
          <p:nvPr/>
        </p:nvSpPr>
        <p:spPr bwMode="auto">
          <a:xfrm rot="19848198">
            <a:off x="1476827" y="364735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2C97E6A-D9C3-EE42-A706-4657E94CA848}"/>
              </a:ext>
            </a:extLst>
          </p:cNvPr>
          <p:cNvSpPr/>
          <p:nvPr/>
        </p:nvSpPr>
        <p:spPr bwMode="auto">
          <a:xfrm rot="14405035">
            <a:off x="1420040" y="375376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11BB6E3E-3BCB-4C49-8005-A88A953E05AF}"/>
              </a:ext>
            </a:extLst>
          </p:cNvPr>
          <p:cNvSpPr/>
          <p:nvPr/>
        </p:nvSpPr>
        <p:spPr bwMode="auto">
          <a:xfrm rot="14405035">
            <a:off x="1378364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A92956B-AFD2-5747-B3EE-1E776B890867}"/>
              </a:ext>
            </a:extLst>
          </p:cNvPr>
          <p:cNvSpPr/>
          <p:nvPr/>
        </p:nvSpPr>
        <p:spPr bwMode="auto">
          <a:xfrm rot="14405035">
            <a:off x="1264027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5886D4E9-8AA9-BA45-BED8-BDF144D0D583}"/>
              </a:ext>
            </a:extLst>
          </p:cNvPr>
          <p:cNvSpPr/>
          <p:nvPr/>
        </p:nvSpPr>
        <p:spPr bwMode="auto">
          <a:xfrm rot="14405035">
            <a:off x="1304601" y="375534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97D50290-422E-F944-8DFC-CC94F3F8E385}"/>
              </a:ext>
            </a:extLst>
          </p:cNvPr>
          <p:cNvSpPr/>
          <p:nvPr/>
        </p:nvSpPr>
        <p:spPr bwMode="auto">
          <a:xfrm rot="14405035">
            <a:off x="1355127" y="364312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D50EB4FF-4916-FB4C-87A2-26D39FFA1A8B}"/>
              </a:ext>
            </a:extLst>
          </p:cNvPr>
          <p:cNvSpPr/>
          <p:nvPr/>
        </p:nvSpPr>
        <p:spPr bwMode="auto">
          <a:xfrm rot="14405035">
            <a:off x="1417089" y="353837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F1DDBA5B-CDB5-CA4B-B952-5B43FC1382C9}"/>
              </a:ext>
            </a:extLst>
          </p:cNvPr>
          <p:cNvSpPr/>
          <p:nvPr/>
        </p:nvSpPr>
        <p:spPr bwMode="auto">
          <a:xfrm rot="14405035">
            <a:off x="1490949" y="344285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4850D0D9-1AA3-E443-A844-5E1F73B4AC50}"/>
              </a:ext>
            </a:extLst>
          </p:cNvPr>
          <p:cNvSpPr/>
          <p:nvPr/>
        </p:nvSpPr>
        <p:spPr bwMode="auto">
          <a:xfrm rot="14405035">
            <a:off x="1570149" y="335701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A631266E-D547-F349-BA2B-A7369E993C85}"/>
              </a:ext>
            </a:extLst>
          </p:cNvPr>
          <p:cNvSpPr/>
          <p:nvPr/>
        </p:nvSpPr>
        <p:spPr bwMode="auto">
          <a:xfrm rot="14405035">
            <a:off x="1663557" y="327910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D2304C6C-2E1D-104E-BCB2-1F873CCCEB9F}"/>
              </a:ext>
            </a:extLst>
          </p:cNvPr>
          <p:cNvSpPr/>
          <p:nvPr/>
        </p:nvSpPr>
        <p:spPr bwMode="auto">
          <a:xfrm rot="14405035">
            <a:off x="1766458" y="321428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4D2755CE-B0D4-6F47-AAB9-26EF78801CA8}"/>
              </a:ext>
            </a:extLst>
          </p:cNvPr>
          <p:cNvSpPr/>
          <p:nvPr/>
        </p:nvSpPr>
        <p:spPr bwMode="auto">
          <a:xfrm rot="14405035">
            <a:off x="1873045" y="316402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C951052D-97BF-8B4B-98C3-7D752587BAF6}"/>
              </a:ext>
            </a:extLst>
          </p:cNvPr>
          <p:cNvSpPr/>
          <p:nvPr/>
        </p:nvSpPr>
        <p:spPr bwMode="auto">
          <a:xfrm rot="14405035">
            <a:off x="1986641" y="311977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2C59E46-768E-9343-98E3-81A117B3B4D0}"/>
              </a:ext>
            </a:extLst>
          </p:cNvPr>
          <p:cNvSpPr/>
          <p:nvPr/>
        </p:nvSpPr>
        <p:spPr bwMode="auto">
          <a:xfrm rot="14405035">
            <a:off x="2101245" y="309147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716B7D99-DF9C-5A4D-99E3-A30194E62942}"/>
              </a:ext>
            </a:extLst>
          </p:cNvPr>
          <p:cNvSpPr/>
          <p:nvPr/>
        </p:nvSpPr>
        <p:spPr bwMode="auto">
          <a:xfrm rot="14405035">
            <a:off x="1157442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36F71552-64AC-7F44-A2AD-E61BB879B218}"/>
              </a:ext>
            </a:extLst>
          </p:cNvPr>
          <p:cNvSpPr/>
          <p:nvPr/>
        </p:nvSpPr>
        <p:spPr bwMode="auto">
          <a:xfrm rot="14405035">
            <a:off x="1189996" y="375413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FBD26D07-061F-2C48-87E4-F2C833C920FE}"/>
              </a:ext>
            </a:extLst>
          </p:cNvPr>
          <p:cNvSpPr/>
          <p:nvPr/>
        </p:nvSpPr>
        <p:spPr bwMode="auto">
          <a:xfrm rot="14405035">
            <a:off x="1235729" y="364791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9E47F316-D546-4C4F-A891-052E7EADE906}"/>
              </a:ext>
            </a:extLst>
          </p:cNvPr>
          <p:cNvSpPr/>
          <p:nvPr/>
        </p:nvSpPr>
        <p:spPr bwMode="auto">
          <a:xfrm rot="14405035">
            <a:off x="1291692" y="353837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A65A081F-4D48-8241-8604-7FA2A189287B}"/>
              </a:ext>
            </a:extLst>
          </p:cNvPr>
          <p:cNvSpPr/>
          <p:nvPr/>
        </p:nvSpPr>
        <p:spPr bwMode="auto">
          <a:xfrm rot="14405035">
            <a:off x="1355127" y="343658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792F92D1-9086-4A44-AB3F-05572C933287}"/>
              </a:ext>
            </a:extLst>
          </p:cNvPr>
          <p:cNvSpPr/>
          <p:nvPr/>
        </p:nvSpPr>
        <p:spPr bwMode="auto">
          <a:xfrm rot="14405035">
            <a:off x="1431842" y="334364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1E1613DB-3CDB-6A4E-BAEF-05D779829B22}"/>
              </a:ext>
            </a:extLst>
          </p:cNvPr>
          <p:cNvSpPr/>
          <p:nvPr/>
        </p:nvSpPr>
        <p:spPr bwMode="auto">
          <a:xfrm rot="14405035">
            <a:off x="1519990" y="325817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2ADABB8A-94E6-6F46-8B9E-18D6C27DB14F}"/>
              </a:ext>
            </a:extLst>
          </p:cNvPr>
          <p:cNvSpPr/>
          <p:nvPr/>
        </p:nvSpPr>
        <p:spPr bwMode="auto">
          <a:xfrm rot="14405035">
            <a:off x="1612191" y="317979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2B80FEF0-2D3A-5F49-A598-1BE8D0D5672F}"/>
              </a:ext>
            </a:extLst>
          </p:cNvPr>
          <p:cNvSpPr/>
          <p:nvPr/>
        </p:nvSpPr>
        <p:spPr bwMode="auto">
          <a:xfrm rot="14405035">
            <a:off x="1713618" y="311645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ECBCE644-53D2-8A44-95FB-FBB9F19F81D2}"/>
              </a:ext>
            </a:extLst>
          </p:cNvPr>
          <p:cNvSpPr/>
          <p:nvPr/>
        </p:nvSpPr>
        <p:spPr bwMode="auto">
          <a:xfrm rot="14405035">
            <a:off x="1817994" y="306049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353F903D-679E-A84D-AE5F-E58E9F3C9592}"/>
              </a:ext>
            </a:extLst>
          </p:cNvPr>
          <p:cNvSpPr/>
          <p:nvPr/>
        </p:nvSpPr>
        <p:spPr bwMode="auto">
          <a:xfrm rot="14405035">
            <a:off x="1929106" y="301945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7C14AD96-46C2-2D46-A823-E4A7452E8262}"/>
              </a:ext>
            </a:extLst>
          </p:cNvPr>
          <p:cNvSpPr/>
          <p:nvPr/>
        </p:nvSpPr>
        <p:spPr bwMode="auto">
          <a:xfrm rot="14405035">
            <a:off x="2042700" y="299142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71190F1A-0732-B148-9711-1DA022A2C809}"/>
              </a:ext>
            </a:extLst>
          </p:cNvPr>
          <p:cNvSpPr/>
          <p:nvPr/>
        </p:nvSpPr>
        <p:spPr bwMode="auto">
          <a:xfrm rot="14405035">
            <a:off x="1989492" y="289073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18CCA565-CB55-1544-AED4-C9D7273E025E}"/>
              </a:ext>
            </a:extLst>
          </p:cNvPr>
          <p:cNvSpPr/>
          <p:nvPr/>
        </p:nvSpPr>
        <p:spPr bwMode="auto">
          <a:xfrm rot="14405035">
            <a:off x="1873044" y="292651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3932E594-797E-2342-8563-1C0901E42FC3}"/>
              </a:ext>
            </a:extLst>
          </p:cNvPr>
          <p:cNvSpPr/>
          <p:nvPr/>
        </p:nvSpPr>
        <p:spPr bwMode="auto">
          <a:xfrm rot="14405035">
            <a:off x="1764884" y="296754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0B11B6C9-26E2-7043-9311-AAA1B045A257}"/>
              </a:ext>
            </a:extLst>
          </p:cNvPr>
          <p:cNvSpPr/>
          <p:nvPr/>
        </p:nvSpPr>
        <p:spPr bwMode="auto">
          <a:xfrm rot="13119589">
            <a:off x="1651634" y="301933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9E826869-5179-3A42-8D6A-AD16EE8A340F}"/>
              </a:ext>
            </a:extLst>
          </p:cNvPr>
          <p:cNvSpPr/>
          <p:nvPr/>
        </p:nvSpPr>
        <p:spPr bwMode="auto">
          <a:xfrm rot="13119589">
            <a:off x="1552493" y="308362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61360CA2-5F50-1F4B-9ED6-BA540379A16F}"/>
              </a:ext>
            </a:extLst>
          </p:cNvPr>
          <p:cNvSpPr/>
          <p:nvPr/>
        </p:nvSpPr>
        <p:spPr bwMode="auto">
          <a:xfrm rot="13119589">
            <a:off x="1457359" y="315816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11D63730-D829-364F-8116-F2D8AFF88BDC}"/>
              </a:ext>
            </a:extLst>
          </p:cNvPr>
          <p:cNvSpPr/>
          <p:nvPr/>
        </p:nvSpPr>
        <p:spPr bwMode="auto">
          <a:xfrm rot="13119589">
            <a:off x="1370020" y="324311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A3DA9467-7871-4542-8642-16592E810A79}"/>
              </a:ext>
            </a:extLst>
          </p:cNvPr>
          <p:cNvSpPr/>
          <p:nvPr/>
        </p:nvSpPr>
        <p:spPr bwMode="auto">
          <a:xfrm rot="11904008">
            <a:off x="1292908" y="333540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9BDBDBAE-8D7A-7D48-954F-6D93BDD48605}"/>
              </a:ext>
            </a:extLst>
          </p:cNvPr>
          <p:cNvSpPr/>
          <p:nvPr/>
        </p:nvSpPr>
        <p:spPr bwMode="auto">
          <a:xfrm rot="11904008">
            <a:off x="1223375" y="343102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CC978C2C-3ECC-154D-A906-5A00A2A5C5B9}"/>
              </a:ext>
            </a:extLst>
          </p:cNvPr>
          <p:cNvSpPr/>
          <p:nvPr/>
        </p:nvSpPr>
        <p:spPr bwMode="auto">
          <a:xfrm rot="11904008">
            <a:off x="1161413" y="353429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9F70415B-087F-1C4C-9058-BF4A9EDEADE1}"/>
              </a:ext>
            </a:extLst>
          </p:cNvPr>
          <p:cNvSpPr/>
          <p:nvPr/>
        </p:nvSpPr>
        <p:spPr bwMode="auto">
          <a:xfrm rot="11904008">
            <a:off x="1111450" y="364373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B41B3B11-3CC1-FE4B-8424-D73C9354B546}"/>
              </a:ext>
            </a:extLst>
          </p:cNvPr>
          <p:cNvSpPr/>
          <p:nvPr/>
        </p:nvSpPr>
        <p:spPr bwMode="auto">
          <a:xfrm rot="10618562">
            <a:off x="1069571" y="375783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5557BD57-BE16-7E41-9E12-FB82E1094F06}"/>
              </a:ext>
            </a:extLst>
          </p:cNvPr>
          <p:cNvSpPr/>
          <p:nvPr/>
        </p:nvSpPr>
        <p:spPr bwMode="auto">
          <a:xfrm rot="10618562">
            <a:off x="1038552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67B9A12A-62E5-604A-BBFD-8A742067CD99}"/>
              </a:ext>
            </a:extLst>
          </p:cNvPr>
          <p:cNvSpPr/>
          <p:nvPr/>
        </p:nvSpPr>
        <p:spPr bwMode="auto">
          <a:xfrm>
            <a:off x="1931136" y="279286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C2F5DD77-8D89-D247-871E-A51BBE96D504}"/>
              </a:ext>
            </a:extLst>
          </p:cNvPr>
          <p:cNvSpPr/>
          <p:nvPr/>
        </p:nvSpPr>
        <p:spPr bwMode="auto">
          <a:xfrm>
            <a:off x="1817541" y="282974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9C849598-B5F8-CC47-B193-142619216D8C}"/>
              </a:ext>
            </a:extLst>
          </p:cNvPr>
          <p:cNvSpPr/>
          <p:nvPr/>
        </p:nvSpPr>
        <p:spPr bwMode="auto">
          <a:xfrm rot="20755409">
            <a:off x="1709955" y="286902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5DB91F98-64F1-114C-AA97-15F4AA7A57C4}"/>
              </a:ext>
            </a:extLst>
          </p:cNvPr>
          <p:cNvSpPr/>
          <p:nvPr/>
        </p:nvSpPr>
        <p:spPr bwMode="auto">
          <a:xfrm rot="20755409">
            <a:off x="1608163" y="292656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74620AE3-FABF-A048-8587-6C49A2C7EAC5}"/>
              </a:ext>
            </a:extLst>
          </p:cNvPr>
          <p:cNvSpPr/>
          <p:nvPr/>
        </p:nvSpPr>
        <p:spPr bwMode="auto">
          <a:xfrm rot="20755409">
            <a:off x="1505096" y="298867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19862BB-03C4-1A4E-A5A4-05EF15A6B77F}"/>
              </a:ext>
            </a:extLst>
          </p:cNvPr>
          <p:cNvSpPr/>
          <p:nvPr/>
        </p:nvSpPr>
        <p:spPr bwMode="auto">
          <a:xfrm rot="19867819">
            <a:off x="1412274" y="306159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DC6888E0-5CDE-2847-B550-D040E3D49F76}"/>
              </a:ext>
            </a:extLst>
          </p:cNvPr>
          <p:cNvSpPr/>
          <p:nvPr/>
        </p:nvSpPr>
        <p:spPr bwMode="auto">
          <a:xfrm rot="19867819">
            <a:off x="1324878" y="314430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CF0ED4F9-CE32-9C4D-8B5E-CE10D62C0917}"/>
              </a:ext>
            </a:extLst>
          </p:cNvPr>
          <p:cNvSpPr/>
          <p:nvPr/>
        </p:nvSpPr>
        <p:spPr bwMode="auto">
          <a:xfrm rot="19867819">
            <a:off x="1241143" y="323125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E9E38172-8442-1B44-93EE-E3923DB46962}"/>
              </a:ext>
            </a:extLst>
          </p:cNvPr>
          <p:cNvSpPr/>
          <p:nvPr/>
        </p:nvSpPr>
        <p:spPr bwMode="auto">
          <a:xfrm rot="19023228">
            <a:off x="1167353" y="332502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A4206CC9-7789-4E42-8F22-A0F583B4DEA6}"/>
              </a:ext>
            </a:extLst>
          </p:cNvPr>
          <p:cNvSpPr/>
          <p:nvPr/>
        </p:nvSpPr>
        <p:spPr bwMode="auto">
          <a:xfrm rot="19023228">
            <a:off x="1102441" y="342681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5E658080-AF17-4E4C-ADCC-C283B5FB522A}"/>
              </a:ext>
            </a:extLst>
          </p:cNvPr>
          <p:cNvSpPr/>
          <p:nvPr/>
        </p:nvSpPr>
        <p:spPr bwMode="auto">
          <a:xfrm rot="19023228">
            <a:off x="1046579" y="353353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6946DB59-7876-FA42-9946-F2F0A056F631}"/>
              </a:ext>
            </a:extLst>
          </p:cNvPr>
          <p:cNvSpPr/>
          <p:nvPr/>
        </p:nvSpPr>
        <p:spPr bwMode="auto">
          <a:xfrm rot="19023228">
            <a:off x="1000648" y="364073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BDD6F547-F4C9-EC45-B8F6-C1A8E9559C16}"/>
              </a:ext>
            </a:extLst>
          </p:cNvPr>
          <p:cNvSpPr/>
          <p:nvPr/>
        </p:nvSpPr>
        <p:spPr bwMode="auto">
          <a:xfrm rot="19023228">
            <a:off x="962489" y="375778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5557388B-6D6B-3048-90F1-EA415C1BC198}"/>
              </a:ext>
            </a:extLst>
          </p:cNvPr>
          <p:cNvSpPr/>
          <p:nvPr/>
        </p:nvSpPr>
        <p:spPr bwMode="auto">
          <a:xfrm rot="19023228">
            <a:off x="932984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266DD275-5BDE-1345-8581-CB9FC106000B}"/>
              </a:ext>
            </a:extLst>
          </p:cNvPr>
          <p:cNvSpPr/>
          <p:nvPr/>
        </p:nvSpPr>
        <p:spPr bwMode="auto">
          <a:xfrm rot="19023228">
            <a:off x="823616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0DE7BD66-6854-AC4D-A0A1-B6AFED6D805F}"/>
              </a:ext>
            </a:extLst>
          </p:cNvPr>
          <p:cNvSpPr/>
          <p:nvPr/>
        </p:nvSpPr>
        <p:spPr bwMode="auto">
          <a:xfrm rot="19023228">
            <a:off x="851646" y="375727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D4FBF0B0-0B64-D849-B008-C911F9F14A9D}"/>
              </a:ext>
            </a:extLst>
          </p:cNvPr>
          <p:cNvSpPr/>
          <p:nvPr/>
        </p:nvSpPr>
        <p:spPr bwMode="auto">
          <a:xfrm rot="19023228">
            <a:off x="887250" y="364123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C7AA2D1A-1C2C-DC43-96DC-E9F1F5BA2DF1}"/>
              </a:ext>
            </a:extLst>
          </p:cNvPr>
          <p:cNvSpPr/>
          <p:nvPr/>
        </p:nvSpPr>
        <p:spPr bwMode="auto">
          <a:xfrm rot="19023228">
            <a:off x="930034" y="353353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3C4D347D-38B2-254A-B143-3A5E3EC1F6B4}"/>
              </a:ext>
            </a:extLst>
          </p:cNvPr>
          <p:cNvSpPr/>
          <p:nvPr/>
        </p:nvSpPr>
        <p:spPr bwMode="auto">
          <a:xfrm rot="19023228">
            <a:off x="983917" y="342406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056C2D41-5D9B-D144-A8A9-6EBA1C1FE032}"/>
              </a:ext>
            </a:extLst>
          </p:cNvPr>
          <p:cNvSpPr/>
          <p:nvPr/>
        </p:nvSpPr>
        <p:spPr bwMode="auto">
          <a:xfrm rot="19023228">
            <a:off x="1044906" y="331617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79725381-6F3A-CA4F-9C7C-6BB092195DC7}"/>
              </a:ext>
            </a:extLst>
          </p:cNvPr>
          <p:cNvSpPr/>
          <p:nvPr/>
        </p:nvSpPr>
        <p:spPr bwMode="auto">
          <a:xfrm rot="19023228">
            <a:off x="1110790" y="321752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D6AC2770-4702-3145-A06B-D51F967F6F27}"/>
              </a:ext>
            </a:extLst>
          </p:cNvPr>
          <p:cNvSpPr/>
          <p:nvPr/>
        </p:nvSpPr>
        <p:spPr bwMode="auto">
          <a:xfrm rot="19023228">
            <a:off x="1187702" y="312951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E9D5B3BA-DB02-CD47-A92E-65DAE607AABA}"/>
              </a:ext>
            </a:extLst>
          </p:cNvPr>
          <p:cNvSpPr/>
          <p:nvPr/>
        </p:nvSpPr>
        <p:spPr bwMode="auto">
          <a:xfrm rot="19023228">
            <a:off x="1269147" y="304324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1E349EF1-40C0-7149-B6D5-DB766739BDDC}"/>
              </a:ext>
            </a:extLst>
          </p:cNvPr>
          <p:cNvSpPr/>
          <p:nvPr/>
        </p:nvSpPr>
        <p:spPr bwMode="auto">
          <a:xfrm rot="19023228">
            <a:off x="1355685" y="296525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1BA8BA03-2E63-7C47-92CC-6D3CA4FD9409}"/>
              </a:ext>
            </a:extLst>
          </p:cNvPr>
          <p:cNvSpPr/>
          <p:nvPr/>
        </p:nvSpPr>
        <p:spPr bwMode="auto">
          <a:xfrm rot="19023228">
            <a:off x="1454026" y="289316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12B9B9D7-9220-B64D-B5E0-66B8D5E14654}"/>
              </a:ext>
            </a:extLst>
          </p:cNvPr>
          <p:cNvSpPr/>
          <p:nvPr/>
        </p:nvSpPr>
        <p:spPr bwMode="auto">
          <a:xfrm rot="19023228">
            <a:off x="1548443" y="282972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C799EC60-D6F3-5646-B3A4-C4E7756917FB}"/>
              </a:ext>
            </a:extLst>
          </p:cNvPr>
          <p:cNvSpPr/>
          <p:nvPr/>
        </p:nvSpPr>
        <p:spPr bwMode="auto">
          <a:xfrm rot="19023228">
            <a:off x="1657340" y="277525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49043751-C1B1-F449-BE88-850DE9BAE2BA}"/>
              </a:ext>
            </a:extLst>
          </p:cNvPr>
          <p:cNvSpPr/>
          <p:nvPr/>
        </p:nvSpPr>
        <p:spPr bwMode="auto">
          <a:xfrm rot="19023228">
            <a:off x="1759134" y="272804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75CBA18A-4EB8-114B-A633-BA6742D593D5}"/>
              </a:ext>
            </a:extLst>
          </p:cNvPr>
          <p:cNvSpPr/>
          <p:nvPr/>
        </p:nvSpPr>
        <p:spPr bwMode="auto">
          <a:xfrm rot="19023228">
            <a:off x="1872531" y="268623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DA9A27DF-8D80-3C46-A5F4-D3B6212597F1}"/>
              </a:ext>
            </a:extLst>
          </p:cNvPr>
          <p:cNvSpPr/>
          <p:nvPr/>
        </p:nvSpPr>
        <p:spPr bwMode="auto">
          <a:xfrm rot="19023228">
            <a:off x="715921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03BBD84A-76E3-EE4C-BECC-F928B812CBA3}"/>
              </a:ext>
            </a:extLst>
          </p:cNvPr>
          <p:cNvSpPr/>
          <p:nvPr/>
        </p:nvSpPr>
        <p:spPr bwMode="auto">
          <a:xfrm rot="19023228">
            <a:off x="742476" y="374695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FD75B37D-AB0E-B143-99DD-2182BF066979}"/>
              </a:ext>
            </a:extLst>
          </p:cNvPr>
          <p:cNvSpPr/>
          <p:nvPr/>
        </p:nvSpPr>
        <p:spPr bwMode="auto">
          <a:xfrm rot="19023228">
            <a:off x="774932" y="363188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A541FF30-5446-C748-911A-D27604B0A85E}"/>
              </a:ext>
            </a:extLst>
          </p:cNvPr>
          <p:cNvSpPr/>
          <p:nvPr/>
        </p:nvSpPr>
        <p:spPr bwMode="auto">
          <a:xfrm rot="19023228">
            <a:off x="819388" y="351731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2" name="Oval 411">
            <a:extLst>
              <a:ext uri="{FF2B5EF4-FFF2-40B4-BE49-F238E27FC236}">
                <a16:creationId xmlns:a16="http://schemas.microsoft.com/office/drawing/2014/main" id="{E13017A6-420F-DE46-BDA1-14A8F04A009B}"/>
              </a:ext>
            </a:extLst>
          </p:cNvPr>
          <p:cNvSpPr/>
          <p:nvPr/>
        </p:nvSpPr>
        <p:spPr bwMode="auto">
          <a:xfrm rot="19023228">
            <a:off x="870825" y="340616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6B640C31-6F89-3746-BC6E-28E1C1B9B786}"/>
              </a:ext>
            </a:extLst>
          </p:cNvPr>
          <p:cNvSpPr/>
          <p:nvPr/>
        </p:nvSpPr>
        <p:spPr bwMode="auto">
          <a:xfrm rot="19023228">
            <a:off x="929531" y="329621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06BF34BF-34A4-5149-B04B-8AB64D11A292}"/>
              </a:ext>
            </a:extLst>
          </p:cNvPr>
          <p:cNvSpPr/>
          <p:nvPr/>
        </p:nvSpPr>
        <p:spPr bwMode="auto">
          <a:xfrm rot="19023228">
            <a:off x="996222" y="319225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A980F97D-1464-3D43-BAFC-A767922E3DFA}"/>
              </a:ext>
            </a:extLst>
          </p:cNvPr>
          <p:cNvSpPr/>
          <p:nvPr/>
        </p:nvSpPr>
        <p:spPr bwMode="auto">
          <a:xfrm rot="19023228">
            <a:off x="1070184" y="309981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0FE9D86-7280-D449-94AB-C4D3148F85D1}"/>
              </a:ext>
            </a:extLst>
          </p:cNvPr>
          <p:cNvSpPr/>
          <p:nvPr/>
        </p:nvSpPr>
        <p:spPr bwMode="auto">
          <a:xfrm rot="19023228">
            <a:off x="1149650" y="300636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507C5524-F7CD-B748-B0C3-829DF97ACEC1}"/>
              </a:ext>
            </a:extLst>
          </p:cNvPr>
          <p:cNvSpPr/>
          <p:nvPr/>
        </p:nvSpPr>
        <p:spPr bwMode="auto">
          <a:xfrm rot="19023228">
            <a:off x="1233939" y="292572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76A0C42-BE3B-6247-B96F-637B8604062E}"/>
              </a:ext>
            </a:extLst>
          </p:cNvPr>
          <p:cNvSpPr/>
          <p:nvPr/>
        </p:nvSpPr>
        <p:spPr bwMode="auto">
          <a:xfrm rot="19023228">
            <a:off x="1329633" y="284408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6484F74-3886-3441-87C4-1FF8A19F495F}"/>
              </a:ext>
            </a:extLst>
          </p:cNvPr>
          <p:cNvSpPr/>
          <p:nvPr/>
        </p:nvSpPr>
        <p:spPr bwMode="auto">
          <a:xfrm rot="19023228">
            <a:off x="1425526" y="277769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432CE06F-C4C9-2E4A-9AFA-6EEBA58865F4}"/>
              </a:ext>
            </a:extLst>
          </p:cNvPr>
          <p:cNvSpPr/>
          <p:nvPr/>
        </p:nvSpPr>
        <p:spPr bwMode="auto">
          <a:xfrm rot="19023228">
            <a:off x="1532717" y="271003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39829194-9955-024C-BF6E-B1BA84FFBF22}"/>
              </a:ext>
            </a:extLst>
          </p:cNvPr>
          <p:cNvSpPr/>
          <p:nvPr/>
        </p:nvSpPr>
        <p:spPr bwMode="auto">
          <a:xfrm rot="19023228">
            <a:off x="1637964" y="265967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F2867C0E-F2C4-F145-BF95-CA72106B1B9F}"/>
              </a:ext>
            </a:extLst>
          </p:cNvPr>
          <p:cNvSpPr/>
          <p:nvPr/>
        </p:nvSpPr>
        <p:spPr bwMode="auto">
          <a:xfrm rot="19023228">
            <a:off x="1748609" y="261542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2834671B-8488-4B40-B1B2-E1681EB76B9D}"/>
              </a:ext>
            </a:extLst>
          </p:cNvPr>
          <p:cNvSpPr/>
          <p:nvPr/>
        </p:nvSpPr>
        <p:spPr bwMode="auto">
          <a:xfrm rot="19023228">
            <a:off x="1696472" y="251529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88789AA-A9B7-DE40-A47B-0C170D537F91}"/>
              </a:ext>
            </a:extLst>
          </p:cNvPr>
          <p:cNvSpPr/>
          <p:nvPr/>
        </p:nvSpPr>
        <p:spPr bwMode="auto">
          <a:xfrm rot="19023228">
            <a:off x="1585053" y="256428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A57240FC-0984-FA42-881B-7FBE4B6AE134}"/>
              </a:ext>
            </a:extLst>
          </p:cNvPr>
          <p:cNvSpPr/>
          <p:nvPr/>
        </p:nvSpPr>
        <p:spPr bwMode="auto">
          <a:xfrm rot="19023228">
            <a:off x="1477160" y="261542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44E797A1-82A4-6D48-B516-5EBBEB4C977B}"/>
              </a:ext>
            </a:extLst>
          </p:cNvPr>
          <p:cNvSpPr/>
          <p:nvPr/>
        </p:nvSpPr>
        <p:spPr bwMode="auto">
          <a:xfrm rot="19023228">
            <a:off x="1374864" y="26761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06A13CDC-C27E-1340-A869-EB14EA070277}"/>
              </a:ext>
            </a:extLst>
          </p:cNvPr>
          <p:cNvSpPr/>
          <p:nvPr/>
        </p:nvSpPr>
        <p:spPr bwMode="auto">
          <a:xfrm rot="19023228">
            <a:off x="1276020" y="274544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id="{0FF314B1-D3A0-734E-B837-040D4723FC3E}"/>
              </a:ext>
            </a:extLst>
          </p:cNvPr>
          <p:cNvSpPr/>
          <p:nvPr/>
        </p:nvSpPr>
        <p:spPr bwMode="auto">
          <a:xfrm rot="19023228">
            <a:off x="1181801" y="283003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40615ED8-7E3F-4A41-81E8-CBBEED4AE528}"/>
              </a:ext>
            </a:extLst>
          </p:cNvPr>
          <p:cNvSpPr/>
          <p:nvPr/>
        </p:nvSpPr>
        <p:spPr bwMode="auto">
          <a:xfrm rot="19023228">
            <a:off x="1095066" y="290604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id="{21053F09-CC6F-7549-8DB7-E1E3423906E7}"/>
              </a:ext>
            </a:extLst>
          </p:cNvPr>
          <p:cNvSpPr/>
          <p:nvPr/>
        </p:nvSpPr>
        <p:spPr bwMode="auto">
          <a:xfrm rot="19023228">
            <a:off x="1012146" y="299674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id="{B0E150A2-57B9-CE47-A5CA-92C9797BBBB3}"/>
              </a:ext>
            </a:extLst>
          </p:cNvPr>
          <p:cNvSpPr/>
          <p:nvPr/>
        </p:nvSpPr>
        <p:spPr bwMode="auto">
          <a:xfrm rot="19023228">
            <a:off x="936906" y="308820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3A77E330-2014-2248-8CBD-147C602D3A8F}"/>
              </a:ext>
            </a:extLst>
          </p:cNvPr>
          <p:cNvSpPr/>
          <p:nvPr/>
        </p:nvSpPr>
        <p:spPr bwMode="auto">
          <a:xfrm rot="19023228">
            <a:off x="865122" y="318832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CEBB1A15-AE27-B14C-8F6F-82D8A35F1276}"/>
              </a:ext>
            </a:extLst>
          </p:cNvPr>
          <p:cNvSpPr/>
          <p:nvPr/>
        </p:nvSpPr>
        <p:spPr bwMode="auto">
          <a:xfrm rot="19023228">
            <a:off x="808864" y="329699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26EF4CFC-3E3C-6E42-9582-F5FC6CF0E6BC}"/>
              </a:ext>
            </a:extLst>
          </p:cNvPr>
          <p:cNvSpPr/>
          <p:nvPr/>
        </p:nvSpPr>
        <p:spPr bwMode="auto">
          <a:xfrm rot="19023228">
            <a:off x="749350" y="340488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4469DD18-7FF4-714B-93ED-EB4034806618}"/>
              </a:ext>
            </a:extLst>
          </p:cNvPr>
          <p:cNvSpPr/>
          <p:nvPr/>
        </p:nvSpPr>
        <p:spPr bwMode="auto">
          <a:xfrm rot="19023228">
            <a:off x="702842" y="351731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2AC2B6D8-1A20-704E-9C48-83430D67B92D}"/>
              </a:ext>
            </a:extLst>
          </p:cNvPr>
          <p:cNvSpPr/>
          <p:nvPr/>
        </p:nvSpPr>
        <p:spPr bwMode="auto">
          <a:xfrm rot="19023228">
            <a:off x="665259" y="36306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E1A56E83-8984-504B-ABEF-1CBF681D6405}"/>
              </a:ext>
            </a:extLst>
          </p:cNvPr>
          <p:cNvSpPr/>
          <p:nvPr/>
        </p:nvSpPr>
        <p:spPr bwMode="auto">
          <a:xfrm rot="19023228">
            <a:off x="628881" y="374695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67A9B16C-1F1F-2F40-BAD3-1E1BA2A07DFC}"/>
              </a:ext>
            </a:extLst>
          </p:cNvPr>
          <p:cNvSpPr/>
          <p:nvPr/>
        </p:nvSpPr>
        <p:spPr bwMode="auto">
          <a:xfrm rot="19023228">
            <a:off x="606248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B11EDE52-91E3-ED4C-8DA8-C165BD6075DC}"/>
              </a:ext>
            </a:extLst>
          </p:cNvPr>
          <p:cNvSpPr/>
          <p:nvPr/>
        </p:nvSpPr>
        <p:spPr bwMode="auto">
          <a:xfrm rot="19023228">
            <a:off x="496305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73DDC619-D1B7-B94D-B9A1-6F23C1C85351}"/>
              </a:ext>
            </a:extLst>
          </p:cNvPr>
          <p:cNvSpPr/>
          <p:nvPr/>
        </p:nvSpPr>
        <p:spPr bwMode="auto">
          <a:xfrm rot="19023228">
            <a:off x="519406" y="375207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AE57F81D-FC46-AE4E-8521-7EABFC82CE27}"/>
              </a:ext>
            </a:extLst>
          </p:cNvPr>
          <p:cNvSpPr/>
          <p:nvPr/>
        </p:nvSpPr>
        <p:spPr bwMode="auto">
          <a:xfrm rot="19023228">
            <a:off x="549216" y="362892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81DC02ED-1306-E54D-98D0-633C4D5DD831}"/>
              </a:ext>
            </a:extLst>
          </p:cNvPr>
          <p:cNvSpPr/>
          <p:nvPr/>
        </p:nvSpPr>
        <p:spPr bwMode="auto">
          <a:xfrm rot="19023228">
            <a:off x="584318" y="351898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C605C62D-B64D-AA44-9B05-B5EE9C8203CE}"/>
              </a:ext>
            </a:extLst>
          </p:cNvPr>
          <p:cNvSpPr/>
          <p:nvPr/>
        </p:nvSpPr>
        <p:spPr bwMode="auto">
          <a:xfrm rot="19023228">
            <a:off x="628378" y="339898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4BF0BA89-0B7A-1F43-8250-1071F355328D}"/>
              </a:ext>
            </a:extLst>
          </p:cNvPr>
          <p:cNvSpPr/>
          <p:nvPr/>
        </p:nvSpPr>
        <p:spPr bwMode="auto">
          <a:xfrm rot="19023228">
            <a:off x="684941" y="329256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331BF68F-9641-C143-BFB8-17A93FC1A5B2}"/>
              </a:ext>
            </a:extLst>
          </p:cNvPr>
          <p:cNvSpPr/>
          <p:nvPr/>
        </p:nvSpPr>
        <p:spPr bwMode="auto">
          <a:xfrm rot="19023228">
            <a:off x="743145" y="318282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DA2E72B2-51EA-9748-A178-10211B135409}"/>
              </a:ext>
            </a:extLst>
          </p:cNvPr>
          <p:cNvSpPr/>
          <p:nvPr/>
        </p:nvSpPr>
        <p:spPr bwMode="auto">
          <a:xfrm rot="19023228">
            <a:off x="806581" y="308397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D24348A3-26F6-CC4A-BA36-3229A8C464C8}"/>
              </a:ext>
            </a:extLst>
          </p:cNvPr>
          <p:cNvSpPr/>
          <p:nvPr/>
        </p:nvSpPr>
        <p:spPr bwMode="auto">
          <a:xfrm rot="19023228">
            <a:off x="877698" y="298591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3846EBE6-F7C9-2746-AEB1-30653BB5ECC6}"/>
              </a:ext>
            </a:extLst>
          </p:cNvPr>
          <p:cNvSpPr/>
          <p:nvPr/>
        </p:nvSpPr>
        <p:spPr bwMode="auto">
          <a:xfrm rot="19023228">
            <a:off x="957058" y="289514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6601ADE6-7395-AA42-94E9-0786EE202C41}"/>
              </a:ext>
            </a:extLst>
          </p:cNvPr>
          <p:cNvSpPr/>
          <p:nvPr/>
        </p:nvSpPr>
        <p:spPr bwMode="auto">
          <a:xfrm rot="19023228">
            <a:off x="1039005" y="280720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4024C818-798B-7544-94AB-5B00CC173CF9}"/>
              </a:ext>
            </a:extLst>
          </p:cNvPr>
          <p:cNvSpPr/>
          <p:nvPr/>
        </p:nvSpPr>
        <p:spPr bwMode="auto">
          <a:xfrm rot="19023228">
            <a:off x="1130472" y="272901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23D6FCB8-A8D0-6943-9A00-FF5C95239BA4}"/>
              </a:ext>
            </a:extLst>
          </p:cNvPr>
          <p:cNvSpPr/>
          <p:nvPr/>
        </p:nvSpPr>
        <p:spPr bwMode="auto">
          <a:xfrm rot="19023228">
            <a:off x="1222910" y="264807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id="{36439CB4-C80A-994F-AB08-EB753891DD3F}"/>
              </a:ext>
            </a:extLst>
          </p:cNvPr>
          <p:cNvSpPr/>
          <p:nvPr/>
        </p:nvSpPr>
        <p:spPr bwMode="auto">
          <a:xfrm rot="19023228">
            <a:off x="1320979" y="258494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6F1143F9-0000-A944-A43B-4925C5400D88}"/>
              </a:ext>
            </a:extLst>
          </p:cNvPr>
          <p:cNvSpPr/>
          <p:nvPr/>
        </p:nvSpPr>
        <p:spPr bwMode="auto">
          <a:xfrm rot="19023228">
            <a:off x="1425526" y="251952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563F268C-7AF8-9045-A371-A8CF6250B1D7}"/>
              </a:ext>
            </a:extLst>
          </p:cNvPr>
          <p:cNvSpPr/>
          <p:nvPr/>
        </p:nvSpPr>
        <p:spPr bwMode="auto">
          <a:xfrm rot="19023228">
            <a:off x="1527014" y="246711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id="{E0082080-A671-F84C-9FF9-8358E3861B1C}"/>
              </a:ext>
            </a:extLst>
          </p:cNvPr>
          <p:cNvSpPr/>
          <p:nvPr/>
        </p:nvSpPr>
        <p:spPr bwMode="auto">
          <a:xfrm rot="19023228">
            <a:off x="1637461" y="241940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id="{15CF1A9D-9E3A-9F44-9D20-77EA864D0918}"/>
              </a:ext>
            </a:extLst>
          </p:cNvPr>
          <p:cNvSpPr/>
          <p:nvPr/>
        </p:nvSpPr>
        <p:spPr bwMode="auto">
          <a:xfrm rot="19023228">
            <a:off x="1751559" y="238232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804C60CF-D84A-9641-B6A5-1364452C3988}"/>
              </a:ext>
            </a:extLst>
          </p:cNvPr>
          <p:cNvSpPr/>
          <p:nvPr/>
        </p:nvSpPr>
        <p:spPr bwMode="auto">
          <a:xfrm rot="19023228">
            <a:off x="1694996" y="228515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id="{AD505A48-0317-984F-9D23-B01B2C2CA50A}"/>
              </a:ext>
            </a:extLst>
          </p:cNvPr>
          <p:cNvSpPr/>
          <p:nvPr/>
        </p:nvSpPr>
        <p:spPr bwMode="auto">
          <a:xfrm rot="19023228">
            <a:off x="1582374" y="232371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43328B60-656A-DC45-934F-835884FDA6D2}"/>
              </a:ext>
            </a:extLst>
          </p:cNvPr>
          <p:cNvSpPr/>
          <p:nvPr/>
        </p:nvSpPr>
        <p:spPr bwMode="auto">
          <a:xfrm rot="19023228">
            <a:off x="1474209" y="237347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2AB351BA-0CA5-194F-96A2-CA140B04AAFC}"/>
              </a:ext>
            </a:extLst>
          </p:cNvPr>
          <p:cNvSpPr/>
          <p:nvPr/>
        </p:nvSpPr>
        <p:spPr bwMode="auto">
          <a:xfrm rot="19023228">
            <a:off x="1367990" y="242511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DA11A4F6-4BDD-2C42-8254-5B9186BE77A2}"/>
              </a:ext>
            </a:extLst>
          </p:cNvPr>
          <p:cNvSpPr/>
          <p:nvPr/>
        </p:nvSpPr>
        <p:spPr bwMode="auto">
          <a:xfrm rot="19023228">
            <a:off x="1269345" y="248904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771C75E9-6B41-164E-B627-CCB6619E4BE0}"/>
              </a:ext>
            </a:extLst>
          </p:cNvPr>
          <p:cNvSpPr/>
          <p:nvPr/>
        </p:nvSpPr>
        <p:spPr bwMode="auto">
          <a:xfrm rot="19023228">
            <a:off x="1171780" y="255493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E349C49A-362D-F44A-BAB7-401640814F82}"/>
              </a:ext>
            </a:extLst>
          </p:cNvPr>
          <p:cNvSpPr/>
          <p:nvPr/>
        </p:nvSpPr>
        <p:spPr bwMode="auto">
          <a:xfrm rot="19023228">
            <a:off x="1075887" y="263164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7C851B32-9A13-1246-A630-B670C47652DC}"/>
              </a:ext>
            </a:extLst>
          </p:cNvPr>
          <p:cNvSpPr/>
          <p:nvPr/>
        </p:nvSpPr>
        <p:spPr bwMode="auto">
          <a:xfrm rot="19023228">
            <a:off x="982640" y="270611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9BA30930-DD8F-AF4B-8930-91B5956EA36E}"/>
              </a:ext>
            </a:extLst>
          </p:cNvPr>
          <p:cNvSpPr/>
          <p:nvPr/>
        </p:nvSpPr>
        <p:spPr bwMode="auto">
          <a:xfrm rot="19023228">
            <a:off x="904755" y="279540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E69DC2BB-69FE-074C-84A2-EA17ABDC44E0}"/>
              </a:ext>
            </a:extLst>
          </p:cNvPr>
          <p:cNvSpPr/>
          <p:nvPr/>
        </p:nvSpPr>
        <p:spPr bwMode="auto">
          <a:xfrm rot="19023228">
            <a:off x="821637" y="288411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id="{69910A25-0709-E944-A6AE-96792594BD28}"/>
              </a:ext>
            </a:extLst>
          </p:cNvPr>
          <p:cNvSpPr/>
          <p:nvPr/>
        </p:nvSpPr>
        <p:spPr bwMode="auto">
          <a:xfrm rot="19023228">
            <a:off x="749350" y="297705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AC5686E1-59A7-D447-91A0-373DCF7FA1C6}"/>
              </a:ext>
            </a:extLst>
          </p:cNvPr>
          <p:cNvSpPr/>
          <p:nvPr/>
        </p:nvSpPr>
        <p:spPr bwMode="auto">
          <a:xfrm rot="19023228">
            <a:off x="677061" y="307737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898AED95-B61B-9244-9218-B7B9ACF6C079}"/>
              </a:ext>
            </a:extLst>
          </p:cNvPr>
          <p:cNvSpPr/>
          <p:nvPr/>
        </p:nvSpPr>
        <p:spPr bwMode="auto">
          <a:xfrm rot="19023228">
            <a:off x="621001" y="318064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2E8744D8-4127-8E41-8827-F535B41D30C1}"/>
              </a:ext>
            </a:extLst>
          </p:cNvPr>
          <p:cNvSpPr/>
          <p:nvPr/>
        </p:nvSpPr>
        <p:spPr bwMode="auto">
          <a:xfrm rot="19023228">
            <a:off x="559543" y="3288143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8E96D626-E018-6F4D-B4E7-8B60EFFEF8C8}"/>
              </a:ext>
            </a:extLst>
          </p:cNvPr>
          <p:cNvSpPr/>
          <p:nvPr/>
        </p:nvSpPr>
        <p:spPr bwMode="auto">
          <a:xfrm rot="19023228">
            <a:off x="513307" y="3400460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43D453B4-E71F-5A4B-AB79-72BB3BE7B4A7}"/>
              </a:ext>
            </a:extLst>
          </p:cNvPr>
          <p:cNvSpPr/>
          <p:nvPr/>
        </p:nvSpPr>
        <p:spPr bwMode="auto">
          <a:xfrm rot="19023228">
            <a:off x="469552" y="351680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id="{106FD760-A4A6-5040-918D-904965E1F437}"/>
              </a:ext>
            </a:extLst>
          </p:cNvPr>
          <p:cNvSpPr/>
          <p:nvPr/>
        </p:nvSpPr>
        <p:spPr bwMode="auto">
          <a:xfrm rot="19023228">
            <a:off x="440046" y="362892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4FBA58E1-2B00-7341-91EE-66266C565324}"/>
              </a:ext>
            </a:extLst>
          </p:cNvPr>
          <p:cNvSpPr/>
          <p:nvPr/>
        </p:nvSpPr>
        <p:spPr bwMode="auto">
          <a:xfrm rot="19023228">
            <a:off x="410038" y="3754524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49B68110-5FE6-3544-9C39-75C9FE638D57}"/>
              </a:ext>
            </a:extLst>
          </p:cNvPr>
          <p:cNvSpPr/>
          <p:nvPr/>
        </p:nvSpPr>
        <p:spPr bwMode="auto">
          <a:xfrm rot="19023228">
            <a:off x="388412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6" name="Oval 475">
            <a:extLst>
              <a:ext uri="{FF2B5EF4-FFF2-40B4-BE49-F238E27FC236}">
                <a16:creationId xmlns:a16="http://schemas.microsoft.com/office/drawing/2014/main" id="{EC7AC369-A8DF-DF41-8E76-5AC654332048}"/>
              </a:ext>
            </a:extLst>
          </p:cNvPr>
          <p:cNvSpPr/>
          <p:nvPr/>
        </p:nvSpPr>
        <p:spPr bwMode="auto">
          <a:xfrm rot="19023228">
            <a:off x="276291" y="387228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2F308E9B-87CA-7644-A356-693EC176E07C}"/>
              </a:ext>
            </a:extLst>
          </p:cNvPr>
          <p:cNvSpPr/>
          <p:nvPr/>
        </p:nvSpPr>
        <p:spPr bwMode="auto">
          <a:xfrm rot="19023228">
            <a:off x="299591" y="374765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id="{56E7A06F-D55D-3C4E-A88B-CFA1B20F3C23}"/>
              </a:ext>
            </a:extLst>
          </p:cNvPr>
          <p:cNvSpPr/>
          <p:nvPr/>
        </p:nvSpPr>
        <p:spPr bwMode="auto">
          <a:xfrm rot="19023228">
            <a:off x="324473" y="363355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79" name="Oval 478">
            <a:extLst>
              <a:ext uri="{FF2B5EF4-FFF2-40B4-BE49-F238E27FC236}">
                <a16:creationId xmlns:a16="http://schemas.microsoft.com/office/drawing/2014/main" id="{D6B00D5A-78B2-D747-9088-6A54FF544D7B}"/>
              </a:ext>
            </a:extLst>
          </p:cNvPr>
          <p:cNvSpPr/>
          <p:nvPr/>
        </p:nvSpPr>
        <p:spPr bwMode="auto">
          <a:xfrm rot="19023228">
            <a:off x="357629" y="351731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id="{5A8DC927-C8E0-CC48-8441-022B5F5D652D}"/>
              </a:ext>
            </a:extLst>
          </p:cNvPr>
          <p:cNvSpPr/>
          <p:nvPr/>
        </p:nvSpPr>
        <p:spPr bwMode="auto">
          <a:xfrm rot="19023228">
            <a:off x="395285" y="340488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4BC33DAA-279B-684B-8435-02E9F436F877}"/>
              </a:ext>
            </a:extLst>
          </p:cNvPr>
          <p:cNvSpPr/>
          <p:nvPr/>
        </p:nvSpPr>
        <p:spPr bwMode="auto">
          <a:xfrm rot="19023228">
            <a:off x="443969" y="328686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07064B60-657E-7E44-BC8A-C2E64EA41B1D}"/>
              </a:ext>
            </a:extLst>
          </p:cNvPr>
          <p:cNvSpPr/>
          <p:nvPr/>
        </p:nvSpPr>
        <p:spPr bwMode="auto">
          <a:xfrm rot="19023228">
            <a:off x="492851" y="318114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3" name="Oval 482">
            <a:extLst>
              <a:ext uri="{FF2B5EF4-FFF2-40B4-BE49-F238E27FC236}">
                <a16:creationId xmlns:a16="http://schemas.microsoft.com/office/drawing/2014/main" id="{5F044DC9-E6FE-BC42-87E6-A624ADE8C3E3}"/>
              </a:ext>
            </a:extLst>
          </p:cNvPr>
          <p:cNvSpPr/>
          <p:nvPr/>
        </p:nvSpPr>
        <p:spPr bwMode="auto">
          <a:xfrm rot="19023228">
            <a:off x="554812" y="307787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DDDDE87A-A48D-5648-87D0-949404CF0C3A}"/>
              </a:ext>
            </a:extLst>
          </p:cNvPr>
          <p:cNvSpPr/>
          <p:nvPr/>
        </p:nvSpPr>
        <p:spPr bwMode="auto">
          <a:xfrm rot="19023228">
            <a:off x="620029" y="297538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51A9420D-0231-9944-B8EF-4900C884B5A9}"/>
              </a:ext>
            </a:extLst>
          </p:cNvPr>
          <p:cNvSpPr/>
          <p:nvPr/>
        </p:nvSpPr>
        <p:spPr bwMode="auto">
          <a:xfrm rot="19023228">
            <a:off x="688863" y="286936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7805EEEE-5E02-9C4E-AFEB-25E8BB3201FF}"/>
              </a:ext>
            </a:extLst>
          </p:cNvPr>
          <p:cNvSpPr/>
          <p:nvPr/>
        </p:nvSpPr>
        <p:spPr bwMode="auto">
          <a:xfrm rot="19023228">
            <a:off x="765577" y="278379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5783B321-AA60-3844-AB57-7A6107BFB611}"/>
              </a:ext>
            </a:extLst>
          </p:cNvPr>
          <p:cNvSpPr/>
          <p:nvPr/>
        </p:nvSpPr>
        <p:spPr bwMode="auto">
          <a:xfrm rot="19023228">
            <a:off x="845943" y="268968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id="{BBE4E9C1-BF3F-464D-BB66-40D66FF18D7C}"/>
              </a:ext>
            </a:extLst>
          </p:cNvPr>
          <p:cNvSpPr/>
          <p:nvPr/>
        </p:nvSpPr>
        <p:spPr bwMode="auto">
          <a:xfrm rot="19023228">
            <a:off x="929836" y="260656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B020A2E7-64C3-424F-8F17-47376EBD720E}"/>
              </a:ext>
            </a:extLst>
          </p:cNvPr>
          <p:cNvSpPr/>
          <p:nvPr/>
        </p:nvSpPr>
        <p:spPr bwMode="auto">
          <a:xfrm rot="19023228">
            <a:off x="1021302" y="252837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5F820919-8582-C342-99DC-3161ACC89C88}"/>
              </a:ext>
            </a:extLst>
          </p:cNvPr>
          <p:cNvSpPr/>
          <p:nvPr/>
        </p:nvSpPr>
        <p:spPr bwMode="auto">
          <a:xfrm rot="19023228">
            <a:off x="1114244" y="246051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id="{5859CF02-E13D-BD41-92AF-50A4EB2AC96F}"/>
              </a:ext>
            </a:extLst>
          </p:cNvPr>
          <p:cNvSpPr/>
          <p:nvPr/>
        </p:nvSpPr>
        <p:spPr bwMode="auto">
          <a:xfrm rot="19023228">
            <a:off x="1214059" y="2388427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id="{F3678643-0A23-1E42-92A4-A50B9980577E}"/>
              </a:ext>
            </a:extLst>
          </p:cNvPr>
          <p:cNvSpPr/>
          <p:nvPr/>
        </p:nvSpPr>
        <p:spPr bwMode="auto">
          <a:xfrm rot="19023228">
            <a:off x="1315078" y="2329721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id="{3722F7C0-8A38-6D4E-A890-FF21524F3942}"/>
              </a:ext>
            </a:extLst>
          </p:cNvPr>
          <p:cNvSpPr/>
          <p:nvPr/>
        </p:nvSpPr>
        <p:spPr bwMode="auto">
          <a:xfrm rot="19023228">
            <a:off x="1420794" y="2273858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B73894B9-6711-1E4C-A895-A7572C7A4CA2}"/>
              </a:ext>
            </a:extLst>
          </p:cNvPr>
          <p:cNvSpPr/>
          <p:nvPr/>
        </p:nvSpPr>
        <p:spPr bwMode="auto">
          <a:xfrm rot="19023228">
            <a:off x="1528992" y="2226452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id="{69E9E4EA-0A1F-E642-812C-0A88012B3474}"/>
              </a:ext>
            </a:extLst>
          </p:cNvPr>
          <p:cNvSpPr/>
          <p:nvPr/>
        </p:nvSpPr>
        <p:spPr bwMode="auto">
          <a:xfrm rot="19023228">
            <a:off x="1640915" y="2183166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E8FD8A24-45A8-2D40-9BB2-E946C2142244}"/>
              </a:ext>
            </a:extLst>
          </p:cNvPr>
          <p:cNvSpPr/>
          <p:nvPr/>
        </p:nvSpPr>
        <p:spPr bwMode="auto">
          <a:xfrm>
            <a:off x="2276349" y="3189715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B9E579B0-2AF0-724B-9D59-886B48445743}"/>
              </a:ext>
            </a:extLst>
          </p:cNvPr>
          <p:cNvCxnSpPr>
            <a:cxnSpLocks/>
          </p:cNvCxnSpPr>
          <p:nvPr/>
        </p:nvCxnSpPr>
        <p:spPr bwMode="auto">
          <a:xfrm>
            <a:off x="2369592" y="2074261"/>
            <a:ext cx="70446" cy="1346442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8" name="Oval 497">
            <a:extLst>
              <a:ext uri="{FF2B5EF4-FFF2-40B4-BE49-F238E27FC236}">
                <a16:creationId xmlns:a16="http://schemas.microsoft.com/office/drawing/2014/main" id="{E4FEC228-03F2-EE4F-9F9A-2EAB63FFD8C5}"/>
              </a:ext>
            </a:extLst>
          </p:cNvPr>
          <p:cNvSpPr/>
          <p:nvPr/>
        </p:nvSpPr>
        <p:spPr bwMode="auto">
          <a:xfrm>
            <a:off x="2474671" y="2306029"/>
            <a:ext cx="91440" cy="91440"/>
          </a:xfrm>
          <a:prstGeom prst="ellipse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id="{626289E5-F07D-2D4D-9257-A75845F071BC}"/>
              </a:ext>
            </a:extLst>
          </p:cNvPr>
          <p:cNvSpPr/>
          <p:nvPr/>
        </p:nvSpPr>
        <p:spPr bwMode="auto">
          <a:xfrm>
            <a:off x="4191133" y="4115603"/>
            <a:ext cx="91440" cy="91440"/>
          </a:xfrm>
          <a:prstGeom prst="ellipse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0387C439-E5D8-3F43-AB9B-C498CBCBFBAB}"/>
              </a:ext>
            </a:extLst>
          </p:cNvPr>
          <p:cNvCxnSpPr>
            <a:cxnSpLocks/>
          </p:cNvCxnSpPr>
          <p:nvPr/>
        </p:nvCxnSpPr>
        <p:spPr bwMode="auto">
          <a:xfrm>
            <a:off x="6634937" y="2139031"/>
            <a:ext cx="0" cy="1096676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" name="TextBox 7">
            <a:extLst>
              <a:ext uri="{FF2B5EF4-FFF2-40B4-BE49-F238E27FC236}">
                <a16:creationId xmlns:a16="http://schemas.microsoft.com/office/drawing/2014/main" id="{D0DFC571-6EC9-4A4E-A2FC-0AC24D78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475" y="1847743"/>
            <a:ext cx="2066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+mj-lt"/>
                <a:cs typeface="Verdana"/>
              </a:rPr>
              <a:t>50 votes for majority</a:t>
            </a:r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id="{AF1DE7EE-EACB-2C4F-AD5D-0313A54F1CF5}"/>
              </a:ext>
            </a:extLst>
          </p:cNvPr>
          <p:cNvSpPr/>
          <p:nvPr/>
        </p:nvSpPr>
        <p:spPr bwMode="auto">
          <a:xfrm rot="19023228">
            <a:off x="6423347" y="3102696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4FE020C1-8086-CA44-9C6D-A702EB6AE58D}"/>
              </a:ext>
            </a:extLst>
          </p:cNvPr>
          <p:cNvSpPr/>
          <p:nvPr/>
        </p:nvSpPr>
        <p:spPr bwMode="auto">
          <a:xfrm rot="19023228">
            <a:off x="6016947" y="32312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id="{CF508E1E-34AD-A144-9C74-394FFAB1AD2B}"/>
              </a:ext>
            </a:extLst>
          </p:cNvPr>
          <p:cNvSpPr/>
          <p:nvPr/>
        </p:nvSpPr>
        <p:spPr bwMode="auto">
          <a:xfrm rot="19023228">
            <a:off x="5853435" y="33455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29FEE629-C723-894D-A9EF-CF05D1F4B70F}"/>
              </a:ext>
            </a:extLst>
          </p:cNvPr>
          <p:cNvSpPr/>
          <p:nvPr/>
        </p:nvSpPr>
        <p:spPr bwMode="auto">
          <a:xfrm rot="19023228">
            <a:off x="5710560" y="34852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B8D2FDDC-AC5B-1C41-A8C9-78F73D4BF19C}"/>
              </a:ext>
            </a:extLst>
          </p:cNvPr>
          <p:cNvSpPr/>
          <p:nvPr/>
        </p:nvSpPr>
        <p:spPr bwMode="auto">
          <a:xfrm rot="19023228">
            <a:off x="5601022" y="365673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id="{C579894B-4605-9542-B718-3789E117F56B}"/>
              </a:ext>
            </a:extLst>
          </p:cNvPr>
          <p:cNvSpPr/>
          <p:nvPr/>
        </p:nvSpPr>
        <p:spPr bwMode="auto">
          <a:xfrm rot="19023228">
            <a:off x="5520060" y="3847234"/>
            <a:ext cx="160337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9849C7D6-F9D1-364A-B1AD-6B6AD4A9AA96}"/>
              </a:ext>
            </a:extLst>
          </p:cNvPr>
          <p:cNvSpPr/>
          <p:nvPr/>
        </p:nvSpPr>
        <p:spPr bwMode="auto">
          <a:xfrm rot="19023228">
            <a:off x="5481960" y="4054402"/>
            <a:ext cx="158750" cy="158750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CEA4B602-DE67-E34A-8F1B-4B042A03D49B}"/>
              </a:ext>
            </a:extLst>
          </p:cNvPr>
          <p:cNvSpPr/>
          <p:nvPr/>
        </p:nvSpPr>
        <p:spPr bwMode="auto">
          <a:xfrm rot="19023228">
            <a:off x="5292253" y="4054402"/>
            <a:ext cx="158750" cy="158750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3BF95023-345E-A947-B9C8-AD30AA8BAF0A}"/>
              </a:ext>
            </a:extLst>
          </p:cNvPr>
          <p:cNvSpPr/>
          <p:nvPr/>
        </p:nvSpPr>
        <p:spPr bwMode="auto">
          <a:xfrm rot="19023228">
            <a:off x="5328370" y="3836121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2501199D-6CD5-2D4D-B246-7E010569099C}"/>
              </a:ext>
            </a:extLst>
          </p:cNvPr>
          <p:cNvSpPr/>
          <p:nvPr/>
        </p:nvSpPr>
        <p:spPr bwMode="auto">
          <a:xfrm rot="19023228">
            <a:off x="5404172" y="362815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4CC3D146-A9D6-FD44-B821-629FE86E6E93}"/>
              </a:ext>
            </a:extLst>
          </p:cNvPr>
          <p:cNvSpPr/>
          <p:nvPr/>
        </p:nvSpPr>
        <p:spPr bwMode="auto">
          <a:xfrm rot="19023228">
            <a:off x="6709998" y="2324821"/>
            <a:ext cx="160337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C74DDE6B-9922-4A4B-95AD-02EDE2CC33B3}"/>
              </a:ext>
            </a:extLst>
          </p:cNvPr>
          <p:cNvSpPr/>
          <p:nvPr/>
        </p:nvSpPr>
        <p:spPr bwMode="auto">
          <a:xfrm rot="19023228">
            <a:off x="6423347" y="232482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2DED995C-02CE-A346-ABEE-B57E2803D954}"/>
              </a:ext>
            </a:extLst>
          </p:cNvPr>
          <p:cNvSpPr/>
          <p:nvPr/>
        </p:nvSpPr>
        <p:spPr bwMode="auto">
          <a:xfrm rot="19023228">
            <a:off x="4723135" y="4054402"/>
            <a:ext cx="158750" cy="158750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4C9865BB-DE82-554B-B734-A05D161A3309}"/>
              </a:ext>
            </a:extLst>
          </p:cNvPr>
          <p:cNvSpPr/>
          <p:nvPr/>
        </p:nvSpPr>
        <p:spPr bwMode="auto">
          <a:xfrm rot="19023228">
            <a:off x="4753297" y="380595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328D6E3B-CCDA-674A-A464-313CE7FC5ACE}"/>
              </a:ext>
            </a:extLst>
          </p:cNvPr>
          <p:cNvSpPr/>
          <p:nvPr/>
        </p:nvSpPr>
        <p:spPr bwMode="auto">
          <a:xfrm rot="19023228">
            <a:off x="4815210" y="3567834"/>
            <a:ext cx="160337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B1CCCC9C-64A8-9646-B26E-067A1FC11A55}"/>
              </a:ext>
            </a:extLst>
          </p:cNvPr>
          <p:cNvSpPr/>
          <p:nvPr/>
        </p:nvSpPr>
        <p:spPr bwMode="auto">
          <a:xfrm rot="19023228">
            <a:off x="4905697" y="33455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862BC046-1BE2-2D45-8504-1E62069DDA87}"/>
              </a:ext>
            </a:extLst>
          </p:cNvPr>
          <p:cNvSpPr/>
          <p:nvPr/>
        </p:nvSpPr>
        <p:spPr bwMode="auto">
          <a:xfrm rot="19023228">
            <a:off x="5021585" y="313920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7CEB056F-6EAF-1544-AC22-48F6486BB4A2}"/>
              </a:ext>
            </a:extLst>
          </p:cNvPr>
          <p:cNvSpPr/>
          <p:nvPr/>
        </p:nvSpPr>
        <p:spPr bwMode="auto">
          <a:xfrm rot="19023228">
            <a:off x="5164460" y="29518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84A7D749-8558-A649-A340-FDF1B36D6732}"/>
              </a:ext>
            </a:extLst>
          </p:cNvPr>
          <p:cNvSpPr/>
          <p:nvPr/>
        </p:nvSpPr>
        <p:spPr bwMode="auto">
          <a:xfrm rot="19023228">
            <a:off x="5327972" y="2782021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3599D772-CF2A-E840-9C5C-5957236A2F27}"/>
              </a:ext>
            </a:extLst>
          </p:cNvPr>
          <p:cNvSpPr/>
          <p:nvPr/>
        </p:nvSpPr>
        <p:spPr bwMode="auto">
          <a:xfrm rot="19023228">
            <a:off x="5512122" y="2635971"/>
            <a:ext cx="160338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5AFAC5D2-5B20-D24E-9A03-555D78668877}"/>
              </a:ext>
            </a:extLst>
          </p:cNvPr>
          <p:cNvSpPr/>
          <p:nvPr/>
        </p:nvSpPr>
        <p:spPr bwMode="auto">
          <a:xfrm rot="19023228">
            <a:off x="5712147" y="251373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DDD64CDA-567F-4B4F-BB2F-AFB45BC43E1F}"/>
              </a:ext>
            </a:extLst>
          </p:cNvPr>
          <p:cNvSpPr/>
          <p:nvPr/>
        </p:nvSpPr>
        <p:spPr bwMode="auto">
          <a:xfrm rot="19023228">
            <a:off x="5926460" y="242483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42B5BA42-7EB0-3840-90E7-6635654ABFAA}"/>
              </a:ext>
            </a:extLst>
          </p:cNvPr>
          <p:cNvSpPr/>
          <p:nvPr/>
        </p:nvSpPr>
        <p:spPr bwMode="auto">
          <a:xfrm rot="19023228">
            <a:off x="6710791" y="252167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95462C76-22A8-1242-B548-D551B8C2AC1F}"/>
              </a:ext>
            </a:extLst>
          </p:cNvPr>
          <p:cNvSpPr/>
          <p:nvPr/>
        </p:nvSpPr>
        <p:spPr bwMode="auto">
          <a:xfrm rot="19023228">
            <a:off x="6423347" y="2518496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BD6F629F-2232-5A45-9243-A4622DABD164}"/>
              </a:ext>
            </a:extLst>
          </p:cNvPr>
          <p:cNvSpPr/>
          <p:nvPr/>
        </p:nvSpPr>
        <p:spPr bwMode="auto">
          <a:xfrm rot="19023228">
            <a:off x="5943922" y="2626446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EE8355B4-3D6A-9840-AE9D-7B46220E0674}"/>
              </a:ext>
            </a:extLst>
          </p:cNvPr>
          <p:cNvSpPr/>
          <p:nvPr/>
        </p:nvSpPr>
        <p:spPr bwMode="auto">
          <a:xfrm rot="19023228">
            <a:off x="5735960" y="2721696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F78828D1-AC07-CD4B-A8AB-E18C400F8C90}"/>
              </a:ext>
            </a:extLst>
          </p:cNvPr>
          <p:cNvSpPr/>
          <p:nvPr/>
        </p:nvSpPr>
        <p:spPr bwMode="auto">
          <a:xfrm rot="19023228">
            <a:off x="5545460" y="284710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151BF8B3-04B7-9F47-AADC-06FF9FF9354F}"/>
              </a:ext>
            </a:extLst>
          </p:cNvPr>
          <p:cNvSpPr/>
          <p:nvPr/>
        </p:nvSpPr>
        <p:spPr bwMode="auto">
          <a:xfrm rot="19023228">
            <a:off x="5375597" y="30026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037ED8C7-795E-4F4E-98A4-63E20F4EEFA9}"/>
              </a:ext>
            </a:extLst>
          </p:cNvPr>
          <p:cNvSpPr/>
          <p:nvPr/>
        </p:nvSpPr>
        <p:spPr bwMode="auto">
          <a:xfrm rot="19023228">
            <a:off x="5229547" y="3175721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E1955EDE-9318-4C45-B690-12A727F7D071}"/>
              </a:ext>
            </a:extLst>
          </p:cNvPr>
          <p:cNvSpPr/>
          <p:nvPr/>
        </p:nvSpPr>
        <p:spPr bwMode="auto">
          <a:xfrm rot="19023228">
            <a:off x="5107310" y="3370984"/>
            <a:ext cx="158750" cy="16033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8E004900-76BE-3646-8B9C-BD72CDC6EF3F}"/>
              </a:ext>
            </a:extLst>
          </p:cNvPr>
          <p:cNvSpPr/>
          <p:nvPr/>
        </p:nvSpPr>
        <p:spPr bwMode="auto">
          <a:xfrm rot="19023228">
            <a:off x="5018410" y="358370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B0FC0107-D541-3C42-87AF-41811A7758B4}"/>
              </a:ext>
            </a:extLst>
          </p:cNvPr>
          <p:cNvSpPr/>
          <p:nvPr/>
        </p:nvSpPr>
        <p:spPr bwMode="auto">
          <a:xfrm rot="19023228">
            <a:off x="5102547" y="4054402"/>
            <a:ext cx="158750" cy="158750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19A009F8-0C9D-7048-A263-58D3236DC31D}"/>
              </a:ext>
            </a:extLst>
          </p:cNvPr>
          <p:cNvSpPr/>
          <p:nvPr/>
        </p:nvSpPr>
        <p:spPr bwMode="auto">
          <a:xfrm rot="19023228">
            <a:off x="4944988" y="38154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92EDB6FC-33A3-824E-959E-E25AE99A7E3B}"/>
              </a:ext>
            </a:extLst>
          </p:cNvPr>
          <p:cNvSpPr/>
          <p:nvPr/>
        </p:nvSpPr>
        <p:spPr bwMode="auto">
          <a:xfrm rot="19023228">
            <a:off x="4912841" y="4054402"/>
            <a:ext cx="158750" cy="158750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7DE253FA-0A63-5A4B-93B8-FB00BAD59BF2}"/>
              </a:ext>
            </a:extLst>
          </p:cNvPr>
          <p:cNvSpPr/>
          <p:nvPr/>
        </p:nvSpPr>
        <p:spPr bwMode="auto">
          <a:xfrm rot="19023228">
            <a:off x="5136679" y="382183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4D13517D-B252-E643-A4FE-D42888A85EA1}"/>
              </a:ext>
            </a:extLst>
          </p:cNvPr>
          <p:cNvSpPr/>
          <p:nvPr/>
        </p:nvSpPr>
        <p:spPr bwMode="auto">
          <a:xfrm rot="19023228">
            <a:off x="5204147" y="360593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6CCED544-3896-184B-A560-7F410F7E5EB5}"/>
              </a:ext>
            </a:extLst>
          </p:cNvPr>
          <p:cNvSpPr/>
          <p:nvPr/>
        </p:nvSpPr>
        <p:spPr bwMode="auto">
          <a:xfrm rot="19023228">
            <a:off x="5308922" y="3401146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88786E73-739C-EC4E-9053-F7645B0107FC}"/>
              </a:ext>
            </a:extLst>
          </p:cNvPr>
          <p:cNvSpPr/>
          <p:nvPr/>
        </p:nvSpPr>
        <p:spPr bwMode="auto">
          <a:xfrm rot="19023228">
            <a:off x="5508947" y="3442421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C8704B5A-6B7C-864F-99D7-7DDAD285FAEB}"/>
              </a:ext>
            </a:extLst>
          </p:cNvPr>
          <p:cNvSpPr/>
          <p:nvPr/>
        </p:nvSpPr>
        <p:spPr bwMode="auto">
          <a:xfrm rot="19023228">
            <a:off x="5643885" y="327890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5EE53220-76BD-B74F-91E5-A1476F84F46D}"/>
              </a:ext>
            </a:extLst>
          </p:cNvPr>
          <p:cNvSpPr/>
          <p:nvPr/>
        </p:nvSpPr>
        <p:spPr bwMode="auto">
          <a:xfrm rot="19023228">
            <a:off x="5440685" y="322175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89B4A5E9-81DF-0641-88EA-09DDF0EDEC2F}"/>
              </a:ext>
            </a:extLst>
          </p:cNvPr>
          <p:cNvSpPr/>
          <p:nvPr/>
        </p:nvSpPr>
        <p:spPr bwMode="auto">
          <a:xfrm rot="19023228">
            <a:off x="5589910" y="3064596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19B384DC-90C0-8345-998F-9EDFAD175C61}"/>
              </a:ext>
            </a:extLst>
          </p:cNvPr>
          <p:cNvSpPr/>
          <p:nvPr/>
        </p:nvSpPr>
        <p:spPr bwMode="auto">
          <a:xfrm rot="19023228">
            <a:off x="5805810" y="3134446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D4E0276A-26A2-FC4D-AF6A-6F5B8E4C1597}"/>
              </a:ext>
            </a:extLst>
          </p:cNvPr>
          <p:cNvSpPr/>
          <p:nvPr/>
        </p:nvSpPr>
        <p:spPr bwMode="auto">
          <a:xfrm rot="19023228">
            <a:off x="5764535" y="292965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30A3C8B3-2008-F64B-9FAF-22D2AFBB09B8}"/>
              </a:ext>
            </a:extLst>
          </p:cNvPr>
          <p:cNvSpPr/>
          <p:nvPr/>
        </p:nvSpPr>
        <p:spPr bwMode="auto">
          <a:xfrm rot="19023228">
            <a:off x="5991547" y="30280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676FEEB7-21BF-004C-9D0C-91F37164E884}"/>
              </a:ext>
            </a:extLst>
          </p:cNvPr>
          <p:cNvSpPr/>
          <p:nvPr/>
        </p:nvSpPr>
        <p:spPr bwMode="auto">
          <a:xfrm rot="19023228">
            <a:off x="5964560" y="2824884"/>
            <a:ext cx="158750" cy="16033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CBBECE7A-CDBF-6449-A797-67E3BBCEDF41}"/>
              </a:ext>
            </a:extLst>
          </p:cNvPr>
          <p:cNvSpPr/>
          <p:nvPr/>
        </p:nvSpPr>
        <p:spPr bwMode="auto">
          <a:xfrm rot="19023228">
            <a:off x="6226497" y="3147146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CEA0CFB1-C973-6044-A265-777ACC7AA06A}"/>
              </a:ext>
            </a:extLst>
          </p:cNvPr>
          <p:cNvSpPr/>
          <p:nvPr/>
        </p:nvSpPr>
        <p:spPr bwMode="auto">
          <a:xfrm rot="19023228">
            <a:off x="6186810" y="235815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E71EF810-B103-0543-A2A4-33D1F13B8DE1}"/>
              </a:ext>
            </a:extLst>
          </p:cNvPr>
          <p:cNvSpPr/>
          <p:nvPr/>
        </p:nvSpPr>
        <p:spPr bwMode="auto">
          <a:xfrm rot="19023228">
            <a:off x="6193160" y="25581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F0F8D602-6174-BD4D-9FEC-560A6DC90CA1}"/>
              </a:ext>
            </a:extLst>
          </p:cNvPr>
          <p:cNvSpPr/>
          <p:nvPr/>
        </p:nvSpPr>
        <p:spPr bwMode="auto">
          <a:xfrm rot="19023228">
            <a:off x="6196335" y="275185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AFA115B4-A7D0-0647-A1E6-16FA8AC33ACA}"/>
              </a:ext>
            </a:extLst>
          </p:cNvPr>
          <p:cNvSpPr/>
          <p:nvPr/>
        </p:nvSpPr>
        <p:spPr bwMode="auto">
          <a:xfrm rot="19023228">
            <a:off x="6213797" y="29518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0665AA27-245A-A343-9A25-4DDD37C7ACED}"/>
              </a:ext>
            </a:extLst>
          </p:cNvPr>
          <p:cNvSpPr/>
          <p:nvPr/>
        </p:nvSpPr>
        <p:spPr bwMode="auto">
          <a:xfrm rot="19023228">
            <a:off x="6423347" y="2913784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3727B173-1F16-6C48-938B-7D559219B8E5}"/>
              </a:ext>
            </a:extLst>
          </p:cNvPr>
          <p:cNvSpPr/>
          <p:nvPr/>
        </p:nvSpPr>
        <p:spPr bwMode="auto">
          <a:xfrm rot="19023228">
            <a:off x="6423347" y="2720109"/>
            <a:ext cx="158750" cy="158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565B36B2-C10C-D64D-8994-B56D19EEB88A}"/>
              </a:ext>
            </a:extLst>
          </p:cNvPr>
          <p:cNvSpPr/>
          <p:nvPr/>
        </p:nvSpPr>
        <p:spPr bwMode="auto">
          <a:xfrm rot="19023228">
            <a:off x="6710791" y="272169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id="{9825D76F-4968-714D-9134-EACC76D8A0AC}"/>
              </a:ext>
            </a:extLst>
          </p:cNvPr>
          <p:cNvSpPr/>
          <p:nvPr/>
        </p:nvSpPr>
        <p:spPr bwMode="auto">
          <a:xfrm rot="19023228">
            <a:off x="6710791" y="291219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id="{6600EC16-9CEC-7F40-B72C-022DB678B14A}"/>
              </a:ext>
            </a:extLst>
          </p:cNvPr>
          <p:cNvSpPr/>
          <p:nvPr/>
        </p:nvSpPr>
        <p:spPr bwMode="auto">
          <a:xfrm rot="19023228">
            <a:off x="6710791" y="310269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id="{FA3CE41B-13C5-DD4D-8222-2632EFE3EFE5}"/>
              </a:ext>
            </a:extLst>
          </p:cNvPr>
          <p:cNvSpPr/>
          <p:nvPr/>
        </p:nvSpPr>
        <p:spPr bwMode="auto">
          <a:xfrm rot="19023228">
            <a:off x="6907535" y="3147146"/>
            <a:ext cx="160337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id="{446F5C67-CFA6-5647-8580-D7ADB5E22463}"/>
              </a:ext>
            </a:extLst>
          </p:cNvPr>
          <p:cNvSpPr/>
          <p:nvPr/>
        </p:nvSpPr>
        <p:spPr bwMode="auto">
          <a:xfrm rot="19023228">
            <a:off x="6926585" y="2953471"/>
            <a:ext cx="158750" cy="16033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6F0C41EF-B3A4-E34B-9EE2-8CA8B191D649}"/>
              </a:ext>
            </a:extLst>
          </p:cNvPr>
          <p:cNvSpPr/>
          <p:nvPr/>
        </p:nvSpPr>
        <p:spPr bwMode="auto">
          <a:xfrm rot="19023228">
            <a:off x="6936110" y="2758209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id="{028BFEC1-2226-9C4B-A7B7-852C13404C6E}"/>
              </a:ext>
            </a:extLst>
          </p:cNvPr>
          <p:cNvSpPr/>
          <p:nvPr/>
        </p:nvSpPr>
        <p:spPr bwMode="auto">
          <a:xfrm rot="19023228">
            <a:off x="6945635" y="255659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637456D9-3FE5-CE46-8DBC-0BD6ED7ADAA0}"/>
              </a:ext>
            </a:extLst>
          </p:cNvPr>
          <p:cNvSpPr/>
          <p:nvPr/>
        </p:nvSpPr>
        <p:spPr bwMode="auto">
          <a:xfrm rot="19023228">
            <a:off x="6945635" y="235657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id="{9B6FA401-7F30-2F40-8BB5-4059D07EFF45}"/>
              </a:ext>
            </a:extLst>
          </p:cNvPr>
          <p:cNvSpPr/>
          <p:nvPr/>
        </p:nvSpPr>
        <p:spPr bwMode="auto">
          <a:xfrm rot="19023228">
            <a:off x="7178997" y="242642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3214B17A-0AB9-374A-9513-1DA69F7B0989}"/>
              </a:ext>
            </a:extLst>
          </p:cNvPr>
          <p:cNvSpPr/>
          <p:nvPr/>
        </p:nvSpPr>
        <p:spPr bwMode="auto">
          <a:xfrm rot="19023228">
            <a:off x="7164710" y="262327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id="{A1807B06-10F1-934E-B564-078BB1F199B4}"/>
              </a:ext>
            </a:extLst>
          </p:cNvPr>
          <p:cNvSpPr/>
          <p:nvPr/>
        </p:nvSpPr>
        <p:spPr bwMode="auto">
          <a:xfrm rot="19023228">
            <a:off x="7144072" y="282964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55515055-E802-0B4A-AC02-D45D04691F23}"/>
              </a:ext>
            </a:extLst>
          </p:cNvPr>
          <p:cNvSpPr/>
          <p:nvPr/>
        </p:nvSpPr>
        <p:spPr bwMode="auto">
          <a:xfrm rot="19023228">
            <a:off x="7126610" y="302967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id="{541D8586-A420-6B4F-B0D5-84666A4CD160}"/>
              </a:ext>
            </a:extLst>
          </p:cNvPr>
          <p:cNvSpPr/>
          <p:nvPr/>
        </p:nvSpPr>
        <p:spPr bwMode="auto">
          <a:xfrm rot="19023228">
            <a:off x="7091685" y="322652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id="{1BBA2990-3D53-0243-BFAE-4B3EC59D3F52}"/>
              </a:ext>
            </a:extLst>
          </p:cNvPr>
          <p:cNvSpPr/>
          <p:nvPr/>
        </p:nvSpPr>
        <p:spPr bwMode="auto">
          <a:xfrm rot="19023228">
            <a:off x="7258372" y="3342409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id="{DD4F6F86-925B-C646-863F-DC6DD03B7ECE}"/>
              </a:ext>
            </a:extLst>
          </p:cNvPr>
          <p:cNvSpPr/>
          <p:nvPr/>
        </p:nvSpPr>
        <p:spPr bwMode="auto">
          <a:xfrm rot="19023228">
            <a:off x="7402835" y="348687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id="{CFA93CCB-306A-D84D-AB6D-51164A7BC121}"/>
              </a:ext>
            </a:extLst>
          </p:cNvPr>
          <p:cNvSpPr/>
          <p:nvPr/>
        </p:nvSpPr>
        <p:spPr bwMode="auto">
          <a:xfrm rot="19023228">
            <a:off x="7512372" y="3659909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id="{33D9C3CA-F9AC-4544-B513-000DF5A8EFA4}"/>
              </a:ext>
            </a:extLst>
          </p:cNvPr>
          <p:cNvSpPr/>
          <p:nvPr/>
        </p:nvSpPr>
        <p:spPr bwMode="auto">
          <a:xfrm rot="19023228">
            <a:off x="7590160" y="3844059"/>
            <a:ext cx="160337" cy="158750"/>
          </a:xfrm>
          <a:prstGeom prst="ellipse">
            <a:avLst/>
          </a:prstGeom>
          <a:solidFill>
            <a:srgbClr val="B22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id="{44F65EFB-2D26-8545-9BB1-409CBD5820B4}"/>
              </a:ext>
            </a:extLst>
          </p:cNvPr>
          <p:cNvSpPr/>
          <p:nvPr/>
        </p:nvSpPr>
        <p:spPr bwMode="auto">
          <a:xfrm rot="19023228">
            <a:off x="7633022" y="4054402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id="{2253B3E3-6924-804B-82FD-0731726FD853}"/>
              </a:ext>
            </a:extLst>
          </p:cNvPr>
          <p:cNvSpPr/>
          <p:nvPr/>
        </p:nvSpPr>
        <p:spPr bwMode="auto">
          <a:xfrm rot="19023228">
            <a:off x="7821935" y="4054402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id="{E9E62A2F-E2D4-0E40-AE1B-4BC79FD480EB}"/>
              </a:ext>
            </a:extLst>
          </p:cNvPr>
          <p:cNvSpPr/>
          <p:nvPr/>
        </p:nvSpPr>
        <p:spPr bwMode="auto">
          <a:xfrm rot="19023228">
            <a:off x="7783438" y="3831359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757E4AED-DF1C-B64E-AEE2-9E048E96C1C5}"/>
              </a:ext>
            </a:extLst>
          </p:cNvPr>
          <p:cNvSpPr/>
          <p:nvPr/>
        </p:nvSpPr>
        <p:spPr bwMode="auto">
          <a:xfrm rot="19023228">
            <a:off x="7708825" y="362974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id="{A2AB4023-4920-2E4A-9E54-D432955D55DE}"/>
              </a:ext>
            </a:extLst>
          </p:cNvPr>
          <p:cNvSpPr/>
          <p:nvPr/>
        </p:nvSpPr>
        <p:spPr bwMode="auto">
          <a:xfrm rot="19023228">
            <a:off x="7599685" y="343924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id="{B5D00A35-2F3F-A94C-8BC8-8CF8E89CE5C6}"/>
              </a:ext>
            </a:extLst>
          </p:cNvPr>
          <p:cNvSpPr/>
          <p:nvPr/>
        </p:nvSpPr>
        <p:spPr bwMode="auto">
          <a:xfrm rot="19023228">
            <a:off x="7469510" y="3278909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id="{D27D89DD-1323-FC43-A58D-A6297921DBCA}"/>
              </a:ext>
            </a:extLst>
          </p:cNvPr>
          <p:cNvSpPr/>
          <p:nvPr/>
        </p:nvSpPr>
        <p:spPr bwMode="auto">
          <a:xfrm rot="19023228">
            <a:off x="7309172" y="3139209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id="{DF929665-6501-A140-8F55-5CA2F25C1CFF}"/>
              </a:ext>
            </a:extLst>
          </p:cNvPr>
          <p:cNvSpPr/>
          <p:nvPr/>
        </p:nvSpPr>
        <p:spPr bwMode="auto">
          <a:xfrm rot="19023228">
            <a:off x="7347272" y="293442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id="{86CFE028-ED11-184A-B34B-08017E86068D}"/>
              </a:ext>
            </a:extLst>
          </p:cNvPr>
          <p:cNvSpPr/>
          <p:nvPr/>
        </p:nvSpPr>
        <p:spPr bwMode="auto">
          <a:xfrm rot="19023228">
            <a:off x="7520310" y="3063009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id="{1C573156-B443-5F49-8191-89FF56C61AAC}"/>
              </a:ext>
            </a:extLst>
          </p:cNvPr>
          <p:cNvSpPr/>
          <p:nvPr/>
        </p:nvSpPr>
        <p:spPr bwMode="auto">
          <a:xfrm rot="19023228">
            <a:off x="7672710" y="322334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1" name="Oval 580">
            <a:extLst>
              <a:ext uri="{FF2B5EF4-FFF2-40B4-BE49-F238E27FC236}">
                <a16:creationId xmlns:a16="http://schemas.microsoft.com/office/drawing/2014/main" id="{D489B26F-8331-F54A-88F0-8C521DE73BBA}"/>
              </a:ext>
            </a:extLst>
          </p:cNvPr>
          <p:cNvSpPr/>
          <p:nvPr/>
        </p:nvSpPr>
        <p:spPr bwMode="auto">
          <a:xfrm rot="19023228">
            <a:off x="7804472" y="3405909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2" name="Oval 581">
            <a:extLst>
              <a:ext uri="{FF2B5EF4-FFF2-40B4-BE49-F238E27FC236}">
                <a16:creationId xmlns:a16="http://schemas.microsoft.com/office/drawing/2014/main" id="{9B6C0E8D-44BE-3A4F-A4AA-24D07D03A131}"/>
              </a:ext>
            </a:extLst>
          </p:cNvPr>
          <p:cNvSpPr/>
          <p:nvPr/>
        </p:nvSpPr>
        <p:spPr bwMode="auto">
          <a:xfrm rot="19023228">
            <a:off x="7905278" y="3605934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3" name="Oval 582">
            <a:extLst>
              <a:ext uri="{FF2B5EF4-FFF2-40B4-BE49-F238E27FC236}">
                <a16:creationId xmlns:a16="http://schemas.microsoft.com/office/drawing/2014/main" id="{71C4BE32-F2B7-D147-BD45-33C5F80AFDF8}"/>
              </a:ext>
            </a:extLst>
          </p:cNvPr>
          <p:cNvSpPr/>
          <p:nvPr/>
        </p:nvSpPr>
        <p:spPr bwMode="auto">
          <a:xfrm rot="19023228">
            <a:off x="7975129" y="382342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id="{FAE36212-E9F7-3642-BEDA-2EAA549CB44D}"/>
              </a:ext>
            </a:extLst>
          </p:cNvPr>
          <p:cNvSpPr/>
          <p:nvPr/>
        </p:nvSpPr>
        <p:spPr bwMode="auto">
          <a:xfrm rot="19023228">
            <a:off x="8010848" y="4054402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id="{CF68E4C7-CE2C-574F-AB4F-99DA36C2AA2B}"/>
              </a:ext>
            </a:extLst>
          </p:cNvPr>
          <p:cNvSpPr/>
          <p:nvPr/>
        </p:nvSpPr>
        <p:spPr bwMode="auto">
          <a:xfrm rot="19023228">
            <a:off x="8199761" y="4054402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6" name="Oval 585">
            <a:extLst>
              <a:ext uri="{FF2B5EF4-FFF2-40B4-BE49-F238E27FC236}">
                <a16:creationId xmlns:a16="http://schemas.microsoft.com/office/drawing/2014/main" id="{BC77AC41-99B2-114D-A8BF-7DD5CA287143}"/>
              </a:ext>
            </a:extLst>
          </p:cNvPr>
          <p:cNvSpPr/>
          <p:nvPr/>
        </p:nvSpPr>
        <p:spPr bwMode="auto">
          <a:xfrm rot="19023228">
            <a:off x="7372672" y="2723284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id="{7BB1101A-9D3B-1C4E-A408-99BB5EB06A70}"/>
              </a:ext>
            </a:extLst>
          </p:cNvPr>
          <p:cNvSpPr/>
          <p:nvPr/>
        </p:nvSpPr>
        <p:spPr bwMode="auto">
          <a:xfrm rot="19023228">
            <a:off x="7559997" y="284869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id="{10B69DDE-3E42-C245-81FA-A52D48B3291A}"/>
              </a:ext>
            </a:extLst>
          </p:cNvPr>
          <p:cNvSpPr/>
          <p:nvPr/>
        </p:nvSpPr>
        <p:spPr bwMode="auto">
          <a:xfrm rot="19023228">
            <a:off x="7733035" y="300109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id="{73673C49-BC7A-D54F-B2C2-2881B400FCCA}"/>
              </a:ext>
            </a:extLst>
          </p:cNvPr>
          <p:cNvSpPr/>
          <p:nvPr/>
        </p:nvSpPr>
        <p:spPr bwMode="auto">
          <a:xfrm rot="19023228">
            <a:off x="7879085" y="3174134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id="{2CE3FE5C-7956-174C-BA65-D21354933E61}"/>
              </a:ext>
            </a:extLst>
          </p:cNvPr>
          <p:cNvSpPr/>
          <p:nvPr/>
        </p:nvSpPr>
        <p:spPr bwMode="auto">
          <a:xfrm rot="19023228">
            <a:off x="8001322" y="3370984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id="{A927A81E-3361-3843-B8CA-FBF7095456B8}"/>
              </a:ext>
            </a:extLst>
          </p:cNvPr>
          <p:cNvSpPr/>
          <p:nvPr/>
        </p:nvSpPr>
        <p:spPr bwMode="auto">
          <a:xfrm rot="19023228">
            <a:off x="8101731" y="3586884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8677D4C2-FAD0-B043-BB8A-7919D4BFBDB9}"/>
              </a:ext>
            </a:extLst>
          </p:cNvPr>
          <p:cNvSpPr/>
          <p:nvPr/>
        </p:nvSpPr>
        <p:spPr bwMode="auto">
          <a:xfrm rot="19023228">
            <a:off x="8166820" y="381072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79C43CDA-983A-744B-8E3D-E2E48BA94F98}"/>
              </a:ext>
            </a:extLst>
          </p:cNvPr>
          <p:cNvSpPr/>
          <p:nvPr/>
        </p:nvSpPr>
        <p:spPr bwMode="auto">
          <a:xfrm rot="19023228">
            <a:off x="7404422" y="251849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id="{16331D35-9BAB-6D40-9DE4-715A2FB5840E}"/>
              </a:ext>
            </a:extLst>
          </p:cNvPr>
          <p:cNvSpPr/>
          <p:nvPr/>
        </p:nvSpPr>
        <p:spPr bwMode="auto">
          <a:xfrm rot="19023228">
            <a:off x="7596510" y="2634384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id="{C138F966-6EED-BE4E-9356-AD89B43D6D17}"/>
              </a:ext>
            </a:extLst>
          </p:cNvPr>
          <p:cNvSpPr/>
          <p:nvPr/>
        </p:nvSpPr>
        <p:spPr bwMode="auto">
          <a:xfrm rot="19023228">
            <a:off x="7777485" y="2780434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6" name="Oval 595">
            <a:extLst>
              <a:ext uri="{FF2B5EF4-FFF2-40B4-BE49-F238E27FC236}">
                <a16:creationId xmlns:a16="http://schemas.microsoft.com/office/drawing/2014/main" id="{9D45E1B8-5E6C-7B4F-9604-7A7B28174AFE}"/>
              </a:ext>
            </a:extLst>
          </p:cNvPr>
          <p:cNvSpPr/>
          <p:nvPr/>
        </p:nvSpPr>
        <p:spPr bwMode="auto">
          <a:xfrm rot="19023228">
            <a:off x="7948935" y="2953471"/>
            <a:ext cx="158750" cy="16033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7" name="Oval 596">
            <a:extLst>
              <a:ext uri="{FF2B5EF4-FFF2-40B4-BE49-F238E27FC236}">
                <a16:creationId xmlns:a16="http://schemas.microsoft.com/office/drawing/2014/main" id="{20D37B3A-850C-2047-806A-7DAC3FB1B9E1}"/>
              </a:ext>
            </a:extLst>
          </p:cNvPr>
          <p:cNvSpPr/>
          <p:nvPr/>
        </p:nvSpPr>
        <p:spPr bwMode="auto">
          <a:xfrm rot="19023228">
            <a:off x="8091810" y="3136034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id="{B75C9BC8-154D-654A-B01B-E58EB763B61C}"/>
              </a:ext>
            </a:extLst>
          </p:cNvPr>
          <p:cNvSpPr/>
          <p:nvPr/>
        </p:nvSpPr>
        <p:spPr bwMode="auto">
          <a:xfrm rot="19023228">
            <a:off x="8206110" y="3345584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9" name="Oval 598">
            <a:extLst>
              <a:ext uri="{FF2B5EF4-FFF2-40B4-BE49-F238E27FC236}">
                <a16:creationId xmlns:a16="http://schemas.microsoft.com/office/drawing/2014/main" id="{DD657459-6F6C-AF46-8520-142B19D75A80}"/>
              </a:ext>
            </a:extLst>
          </p:cNvPr>
          <p:cNvSpPr/>
          <p:nvPr/>
        </p:nvSpPr>
        <p:spPr bwMode="auto">
          <a:xfrm rot="19023228">
            <a:off x="8298185" y="3572596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id="{18AFD98B-1AB7-4E44-B1E1-5B719CF8E1EE}"/>
              </a:ext>
            </a:extLst>
          </p:cNvPr>
          <p:cNvSpPr/>
          <p:nvPr/>
        </p:nvSpPr>
        <p:spPr bwMode="auto">
          <a:xfrm rot="19023228">
            <a:off x="8358510" y="3804371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01" name="Oval 600">
            <a:extLst>
              <a:ext uri="{FF2B5EF4-FFF2-40B4-BE49-F238E27FC236}">
                <a16:creationId xmlns:a16="http://schemas.microsoft.com/office/drawing/2014/main" id="{6F9B1853-0340-A245-967A-C6D6A506D7ED}"/>
              </a:ext>
            </a:extLst>
          </p:cNvPr>
          <p:cNvSpPr/>
          <p:nvPr/>
        </p:nvSpPr>
        <p:spPr bwMode="auto">
          <a:xfrm rot="19023228">
            <a:off x="8388672" y="4054402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67E969CB-4F03-4944-A253-1C958BDDF8FE}"/>
              </a:ext>
            </a:extLst>
          </p:cNvPr>
          <p:cNvCxnSpPr>
            <a:cxnSpLocks/>
          </p:cNvCxnSpPr>
          <p:nvPr/>
        </p:nvCxnSpPr>
        <p:spPr bwMode="auto">
          <a:xfrm>
            <a:off x="6116078" y="2394698"/>
            <a:ext cx="132921" cy="1222018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3" name="TextBox 7">
            <a:extLst>
              <a:ext uri="{FF2B5EF4-FFF2-40B4-BE49-F238E27FC236}">
                <a16:creationId xmlns:a16="http://schemas.microsoft.com/office/drawing/2014/main" id="{11DAC3CE-EE63-FC46-BC80-671B2DC06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614" y="3673396"/>
            <a:ext cx="13917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+mj-lt"/>
                <a:cs typeface="Verdana"/>
              </a:rPr>
              <a:t>60 votes for supermajority</a:t>
            </a:r>
          </a:p>
        </p:txBody>
      </p:sp>
      <p:graphicFrame>
        <p:nvGraphicFramePr>
          <p:cNvPr id="604" name="Table 603">
            <a:extLst>
              <a:ext uri="{FF2B5EF4-FFF2-40B4-BE49-F238E27FC236}">
                <a16:creationId xmlns:a16="http://schemas.microsoft.com/office/drawing/2014/main" id="{D44F7964-503E-F744-9DF5-9BD0D64FD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77775"/>
              </p:ext>
            </p:extLst>
          </p:nvPr>
        </p:nvGraphicFramePr>
        <p:xfrm>
          <a:off x="466481" y="4544853"/>
          <a:ext cx="3197622" cy="789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117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latin typeface="Verdana"/>
                          <a:cs typeface="Verdana"/>
                        </a:rPr>
                        <a:t>Total Republicans</a:t>
                      </a:r>
                      <a:endParaRPr lang="en-US" sz="1000" b="0" i="1" dirty="0">
                        <a:latin typeface="Verdana"/>
                        <a:cs typeface="Verdana"/>
                      </a:endParaRPr>
                    </a:p>
                  </a:txBody>
                  <a:tcPr marL="91446" marR="91446" marT="45785" marB="4578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235</a:t>
                      </a:r>
                    </a:p>
                  </a:txBody>
                  <a:tcPr marL="91446" marR="91446" marT="45785" marB="45785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Total Democrats</a:t>
                      </a:r>
                    </a:p>
                  </a:txBody>
                  <a:tcPr marL="91446" marR="91446" marT="45785" marB="45785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193</a:t>
                      </a:r>
                    </a:p>
                  </a:txBody>
                  <a:tcPr marL="91446" marR="91446" marT="45785" marB="45785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Vacancies</a:t>
                      </a:r>
                    </a:p>
                  </a:txBody>
                  <a:tcPr marL="91446" marR="91446" marT="45785" marB="45785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91446" marR="91446" marT="45785" marB="45785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05" name="Table 604">
            <a:extLst>
              <a:ext uri="{FF2B5EF4-FFF2-40B4-BE49-F238E27FC236}">
                <a16:creationId xmlns:a16="http://schemas.microsoft.com/office/drawing/2014/main" id="{58C1CBBE-943F-F541-B946-2FB8FC02A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03462"/>
              </p:ext>
            </p:extLst>
          </p:nvPr>
        </p:nvGraphicFramePr>
        <p:xfrm>
          <a:off x="5009627" y="4527435"/>
          <a:ext cx="3197622" cy="789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117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latin typeface="Verdana"/>
                          <a:cs typeface="Verdana"/>
                        </a:rPr>
                        <a:t>Total Republicans</a:t>
                      </a:r>
                      <a:endParaRPr lang="en-US" sz="1000" b="0" i="1" dirty="0">
                        <a:latin typeface="Verdana"/>
                        <a:cs typeface="Verdana"/>
                      </a:endParaRPr>
                    </a:p>
                  </a:txBody>
                  <a:tcPr marL="91446" marR="91446" marT="45785" marB="4578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51</a:t>
                      </a:r>
                    </a:p>
                  </a:txBody>
                  <a:tcPr marL="91446" marR="91446" marT="45785" marB="45785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Total Democrats/Independents</a:t>
                      </a:r>
                    </a:p>
                  </a:txBody>
                  <a:tcPr marL="91446" marR="91446" marT="45785" marB="45785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49</a:t>
                      </a:r>
                    </a:p>
                  </a:txBody>
                  <a:tcPr marL="91446" marR="91446" marT="45785" marB="45785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Vacancies</a:t>
                      </a:r>
                    </a:p>
                  </a:txBody>
                  <a:tcPr marL="91446" marR="91446" marT="45785" marB="45785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91446" marR="91446" marT="45785" marB="45785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08" name="Picture 607">
            <a:extLst>
              <a:ext uri="{FF2B5EF4-FFF2-40B4-BE49-F238E27FC236}">
                <a16:creationId xmlns:a16="http://schemas.microsoft.com/office/drawing/2014/main" id="{7EF26970-39E5-8144-87A3-8FE26A653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4</a:t>
            </a:fld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404814" y="756919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How big of a swing? Control of the House will depend on whether Democrats can win most “Toss Up” races</a:t>
            </a:r>
          </a:p>
        </p:txBody>
      </p:sp>
      <p:sp>
        <p:nvSpPr>
          <p:cNvPr id="16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Source: Cook Political Report.</a:t>
            </a:r>
          </a:p>
        </p:txBody>
      </p:sp>
      <p:graphicFrame>
        <p:nvGraphicFramePr>
          <p:cNvPr id="1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5964"/>
              </p:ext>
            </p:extLst>
          </p:nvPr>
        </p:nvGraphicFramePr>
        <p:xfrm>
          <a:off x="485547" y="3181212"/>
          <a:ext cx="7693918" cy="290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93924833"/>
              </p:ext>
            </p:extLst>
          </p:nvPr>
        </p:nvGraphicFramePr>
        <p:xfrm>
          <a:off x="1641473" y="2122726"/>
          <a:ext cx="6096000" cy="99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4581156" y="2476985"/>
            <a:ext cx="0" cy="5346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2478209" y="2177674"/>
            <a:ext cx="12531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/>
                <a:cs typeface="Verdana"/>
              </a:rPr>
              <a:t>Solid to Lean R (196)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958125" y="2177674"/>
            <a:ext cx="12531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/>
                <a:cs typeface="Verdana"/>
              </a:rPr>
              <a:t>Toss Ups (31)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438042" y="2177674"/>
            <a:ext cx="12531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/>
                <a:cs typeface="Verdana"/>
              </a:rPr>
              <a:t>Lean to Solid D (208)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580891" y="2870087"/>
            <a:ext cx="12531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218 majority line</a:t>
            </a:r>
          </a:p>
        </p:txBody>
      </p:sp>
      <p:sp>
        <p:nvSpPr>
          <p:cNvPr id="17" name="Text Placeholder 18"/>
          <p:cNvSpPr txBox="1">
            <a:spLocks/>
          </p:cNvSpPr>
          <p:nvPr/>
        </p:nvSpPr>
        <p:spPr bwMode="auto"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on: October 18, 2018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4FDD84A3-24EB-3143-995F-B6BE06951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" y="1413827"/>
            <a:ext cx="6640727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Cook Political Report ratings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703DF00-4698-2843-BE2D-E20A3D4C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85" y="1654938"/>
            <a:ext cx="282422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ALL 2018 HOUSE RACES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635B9D7-2E3C-D54F-95A6-19D0B4164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5</a:t>
            </a:fld>
            <a:endParaRPr lang="en-US" dirty="0"/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503175" y="2213734"/>
            <a:ext cx="15436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bg2">
                    <a:lumMod val="75000"/>
                  </a:schemeClr>
                </a:solidFill>
                <a:latin typeface="+mn-lt"/>
                <a:cs typeface="Verdana"/>
              </a:rPr>
              <a:t>Democrat-held seat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tx2">
                    <a:lumMod val="75000"/>
                  </a:schemeClr>
                </a:solidFill>
                <a:latin typeface="+mn-lt"/>
                <a:cs typeface="Verdana"/>
              </a:rPr>
              <a:t>Republican-held seat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404807" y="756919"/>
            <a:ext cx="8247721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House Republicans are defending 95 competitive seats to only 13 competitive Democratic seats</a:t>
            </a:r>
          </a:p>
        </p:txBody>
      </p:sp>
      <p:sp>
        <p:nvSpPr>
          <p:cNvPr id="47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Source: Cook Political Report.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175" y="2637752"/>
            <a:ext cx="294487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00" i="1" dirty="0">
                <a:latin typeface="+mj-lt"/>
              </a:rPr>
              <a:t>*Asterisks denote incumbents not seeking reelection, seeking other office, or lost their primary election</a:t>
            </a: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5459454" y="5938569"/>
            <a:ext cx="17942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marL="177800" indent="-114300" algn="ctr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1000" b="1" dirty="0">
                <a:latin typeface="+mj-lt"/>
              </a:rPr>
              <a:t>Lean Republican</a:t>
            </a:r>
          </a:p>
        </p:txBody>
      </p: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5537891" y="2393900"/>
            <a:ext cx="1554480" cy="3566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45720" tIns="91440" rIns="0" bIns="91440" anchor="b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rgbClr val="284D81">
                    <a:lumMod val="75000"/>
                  </a:srgbClr>
                </a:solidFill>
                <a:latin typeface="Verdana"/>
                <a:ea typeface="+mn-ea"/>
              </a:rPr>
              <a:t>MN-8 	Nolan*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61963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AR-2 	Hill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CA-50 	Hunter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FL-15	Ross*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FL-16 	Buchanan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GA-6 	Handel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GA-7 	Woodall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61963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IL-13 	Davis</a:t>
            </a:r>
          </a:p>
          <a:p>
            <a:pPr defTabSz="461963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MO-2 	Wagner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MT-AL	Gianforte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NC-2 	Holding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NE-2 	Bacon</a:t>
            </a:r>
          </a:p>
          <a:p>
            <a:pPr lvl="0"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rgbClr val="A02C1C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NY-11  Donovan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NY-24 	Katko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NY-27 	Collins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PA-10	Perry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PA-16	Kelly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SC-1	Sanford*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TX-23 	Hurd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TX-31	Carter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VA-5	Garrett*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WA-3	Beutler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WA-5 	McMorris Rodgers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WI-1	Ryan*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WV-3	Jenkins*</a:t>
            </a: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5544610" y="2142834"/>
            <a:ext cx="15410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900" b="1" dirty="0">
                <a:solidFill>
                  <a:prstClr val="black"/>
                </a:solidFill>
                <a:latin typeface="+mn-lt"/>
              </a:rPr>
              <a:t>(1 Dem, 24 GOP)</a:t>
            </a: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7214719" y="2302460"/>
            <a:ext cx="1554480" cy="3657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45720" tIns="91440" rIns="0" bIns="91440" numCol="1" anchor="b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PA-14	OPEN (Lamb)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AK-AL	Young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AZ-6	Schweikert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CA-4 	McClintock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CA-21 	Valadao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CO-3	Tipton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FL-6 	DeSantis*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FL-18 	Mast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FL-25	Diaz-Balart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IA-04	King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IN-2 	Walorski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MI-1	Bergman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MI-3	</a:t>
            </a:r>
            <a:r>
              <a:rPr lang="en-US" altLang="en-US" sz="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Amash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MI-6 	Upton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MI-7 	Walberg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NC-8	Hudson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NY-1 	Zeldin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NY-2 	King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NY-21	Stefanik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OH-10	Turner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OH-14	Joyce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TX-2	Poe*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TX-21 	Smith*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TX-22 	Olson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TX-24 	Marchant</a:t>
            </a:r>
          </a:p>
          <a:p>
            <a:pPr defTabSz="5207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WI-6 	Grothman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42884" y="5938569"/>
            <a:ext cx="1451507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/>
            <a:r>
              <a:rPr lang="en-US" sz="1000" b="1" dirty="0">
                <a:latin typeface="+mj-lt"/>
              </a:rPr>
              <a:t>Likely Republican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14202" y="2036836"/>
            <a:ext cx="155448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/>
            <a:r>
              <a:rPr lang="en-US" sz="900" b="1" dirty="0">
                <a:solidFill>
                  <a:prstClr val="black"/>
                </a:solidFill>
              </a:rPr>
              <a:t>(1 Dem, 25 GOP)</a:t>
            </a:r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3861064" y="1570940"/>
            <a:ext cx="1554480" cy="4389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45720" tIns="91440" rIns="0" bIns="91440" anchor="b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MN-1 	Walz*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CA-10 	Denham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CA-25 	Knight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CA-39	Royce*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CA-45 	Walters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CA-48 	Rohrabacher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rgbClr val="A02C1C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FL-26 	Curbelo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FL-27	Ros-Lehtinen*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IA-3 	Young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IL-12 	Bost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IL-14	Hultgren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KS-2 	Jenkins*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KY-6 	Barr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ME-2 	Poliquin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MI-8	Bishop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NC-9	Pittenger*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NC-13 	Budd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NJ-3 	MacArthur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NJ-7 	Lance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NM-2	Pearce*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NY-19 	Faso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NY-22 	Tenney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OH-1	Chabot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OH-12	Balderson</a:t>
            </a:r>
            <a:endParaRPr lang="nn-NO" altLang="en-US" sz="9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PA-1	Fitzpatrick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TX-7 	Culberson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TX-32 	Sessions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UT-4 	Love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VA-2 	Taylor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VA-7 	Brat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WA-8 	Reichert*</a:t>
            </a: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3702072" y="5938569"/>
            <a:ext cx="1653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 defTabSz="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None/>
            </a:pPr>
            <a:r>
              <a:rPr lang="en-US" altLang="en-US" sz="1000" b="1" dirty="0">
                <a:latin typeface="+mj-lt"/>
              </a:rPr>
              <a:t>Toss Up</a:t>
            </a:r>
            <a:endParaRPr lang="en-US" altLang="en-US" sz="800" b="1" dirty="0">
              <a:latin typeface="+mj-lt"/>
            </a:endParaRP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3871453" y="1318328"/>
            <a:ext cx="15337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 defTabSz="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None/>
            </a:pPr>
            <a:r>
              <a:rPr lang="en-US" altLang="en-US" sz="900" b="1" dirty="0">
                <a:solidFill>
                  <a:prstClr val="black"/>
                </a:solidFill>
                <a:latin typeface="+mn-lt"/>
              </a:rPr>
              <a:t>(1 Dem, 30 GOP)</a:t>
            </a:r>
            <a:endParaRPr lang="en-US" altLang="en-US" sz="700" b="1" dirty="0">
              <a:solidFill>
                <a:srgbClr val="AF282D"/>
              </a:solidFill>
              <a:latin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84237" y="3836402"/>
            <a:ext cx="1554480" cy="21236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45720" tIns="91440" rIns="0" bIns="91440" anchor="b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NV-3 	Rosen*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NV-4	Kihuen*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AZ-2	McSally*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CA-49	Issa*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rgbClr val="A02C1C">
                    <a:lumMod val="75000"/>
                  </a:srgbClr>
                </a:solidFill>
                <a:latin typeface="Verdana"/>
                <a:ea typeface="+mn-ea"/>
              </a:rPr>
              <a:t>CO-6 	Coffman</a:t>
            </a:r>
            <a:endParaRPr lang="mr-IN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IA-1 	Blum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IL-6 	Roskam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en-US" sz="900" dirty="0">
                <a:solidFill>
                  <a:srgbClr val="A02C1C">
                    <a:lumMod val="75000"/>
                  </a:srgbClr>
                </a:solidFill>
                <a:latin typeface="Verdana"/>
                <a:ea typeface="+mn-ea"/>
              </a:rPr>
              <a:t>KS-3 	Yoder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rgbClr val="A02C1C">
                    <a:lumMod val="75000"/>
                  </a:srgbClr>
                </a:solidFill>
                <a:latin typeface="Verdana"/>
                <a:ea typeface="+mn-ea"/>
              </a:rPr>
              <a:t>MI-11 	Trott*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MN-2 	Lewis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MN-3 	Paulsen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NJ-11 	Frelinghuysen*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PA-7	VACANT-Dent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VA-10 	Comstock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64022" y="5938569"/>
            <a:ext cx="1653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1000" b="1" dirty="0">
                <a:latin typeface="+mj-lt"/>
              </a:rPr>
              <a:t>Lean Democrat</a:t>
            </a:r>
            <a:endParaRPr lang="en-US" altLang="en-US" sz="800" b="1" dirty="0">
              <a:latin typeface="+mj-lt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76726" y="3605570"/>
            <a:ext cx="15544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900" b="1" dirty="0">
                <a:solidFill>
                  <a:prstClr val="black"/>
                </a:solidFill>
                <a:latin typeface="+mn-lt"/>
              </a:rPr>
              <a:t>(2 Dem, 12 GOP)</a:t>
            </a:r>
            <a:endParaRPr lang="en-US" altLang="en-US" sz="700" b="1" dirty="0">
              <a:solidFill>
                <a:srgbClr val="AF282D"/>
              </a:solidFill>
              <a:latin typeface="+mn-lt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507410" y="4113401"/>
            <a:ext cx="1554480" cy="18466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45720" tIns="91440" rIns="0" bIns="91440" anchor="b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AZ-1	O’Halleran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CA-7 	Bera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CA-16 	Costa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FL-7 	Murphy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MN-7 	Peterson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NH-1	Shea-Porter*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NJ-5	Gottheimer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PA-8	Cartwright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900" dirty="0">
                <a:solidFill>
                  <a:srgbClr val="A02C1C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PA-17	Rothfus/Lamb</a:t>
            </a:r>
            <a:endParaRPr lang="en-US" altLang="en-US" sz="9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NJ-2	LoBiondo*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PA-5	VACANT-Meehan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PA-6	Costello</a:t>
            </a:r>
            <a:r>
              <a:rPr lang="en-US" altLang="en-US" sz="9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416053" y="5938569"/>
            <a:ext cx="17371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None/>
            </a:pPr>
            <a:r>
              <a:rPr lang="en-US" altLang="en-US" sz="1000" b="1" dirty="0">
                <a:latin typeface="+mj-lt"/>
              </a:rPr>
              <a:t>Likely Democrat</a:t>
            </a:r>
            <a:endParaRPr lang="en-US" altLang="en-US" sz="800" b="1" dirty="0">
              <a:latin typeface="+mj-lt"/>
            </a:endParaRP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503175" y="3882569"/>
            <a:ext cx="15544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None/>
            </a:pPr>
            <a:r>
              <a:rPr lang="en-US" altLang="en-US" sz="900" b="1" dirty="0">
                <a:solidFill>
                  <a:prstClr val="black"/>
                </a:solidFill>
                <a:latin typeface="+mn-lt"/>
              </a:rPr>
              <a:t>(8 Dem, 4 GOP)</a:t>
            </a:r>
            <a:endParaRPr lang="en-US" altLang="en-US" sz="700" b="1" dirty="0">
              <a:solidFill>
                <a:srgbClr val="AF282D"/>
              </a:solidFill>
              <a:latin typeface="+mn-lt"/>
            </a:endParaRPr>
          </a:p>
        </p:txBody>
      </p:sp>
      <p:sp>
        <p:nvSpPr>
          <p:cNvPr id="39" name="Text Placeholder 18"/>
          <p:cNvSpPr txBox="1">
            <a:spLocks/>
          </p:cNvSpPr>
          <p:nvPr/>
        </p:nvSpPr>
        <p:spPr bwMode="auto">
          <a:xfrm>
            <a:off x="404808" y="6422607"/>
            <a:ext cx="3043242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on: October 18, 2018</a:t>
            </a: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99A79DDA-FE75-D64A-8AA0-C79555D5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" y="1727521"/>
            <a:ext cx="6640727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Cook Political Report ratings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ED6D085C-696D-3249-B4E3-3636B6C0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85" y="1968632"/>
            <a:ext cx="2824227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no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COMPETITIVE 2018 HOUSE RACES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AE16810-E37E-414C-A05A-604AE584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V="1">
            <a:off x="1041062" y="2100479"/>
            <a:ext cx="0" cy="564805"/>
          </a:xfrm>
          <a:prstGeom prst="straightConnector1">
            <a:avLst/>
          </a:prstGeom>
          <a:ln w="28575">
            <a:solidFill>
              <a:srgbClr val="9D7C4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950501" y="2542786"/>
            <a:ext cx="181122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61366" y="1964957"/>
            <a:ext cx="3563574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600" dirty="0">
                <a:latin typeface="Georgia"/>
                <a:cs typeface="Georgia"/>
              </a:rPr>
              <a:t>House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600" b="1" dirty="0">
                <a:latin typeface="Georgia"/>
                <a:cs typeface="Georgia"/>
              </a:rPr>
              <a:t>Senate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600" dirty="0">
                <a:latin typeface="Georgia"/>
                <a:cs typeface="Georgia"/>
              </a:rPr>
              <a:t>Governors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6</a:t>
            </a:fld>
            <a:endParaRPr lang="en-US" dirty="0"/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404814" y="1122363"/>
            <a:ext cx="8167688" cy="11160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595959"/>
                </a:solidFill>
                <a:latin typeface="Georgia" charset="0"/>
                <a:ea typeface="ＭＳ Ｐゴシック" charset="-128"/>
                <a:cs typeface="MS PGothic" charset="-128"/>
              </a:rPr>
              <a:t>Roadmap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950501" y="3030077"/>
            <a:ext cx="181122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41062" y="2725667"/>
            <a:ext cx="282" cy="304410"/>
          </a:xfrm>
          <a:prstGeom prst="straightConnector1">
            <a:avLst/>
          </a:prstGeom>
          <a:ln w="28575">
            <a:solidFill>
              <a:srgbClr val="9D7C4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950501" y="2542785"/>
            <a:ext cx="181122" cy="182880"/>
          </a:xfrm>
          <a:prstGeom prst="ellipse">
            <a:avLst/>
          </a:prstGeom>
          <a:solidFill>
            <a:srgbClr val="9D7C46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52140" y="2051249"/>
            <a:ext cx="181122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9D7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EDA251-8CC7-7F47-85E5-012EAD816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4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lvl="0">
              <a:defRPr/>
            </a:pPr>
            <a:r>
              <a:rPr lang="en-US" altLang="en-US" sz="2000" dirty="0">
                <a:solidFill>
                  <a:prstClr val="black"/>
                </a:solidFill>
                <a:latin typeface="Georgia" charset="0"/>
                <a:ea typeface="ＭＳ Ｐゴシック" charset="-128"/>
                <a:cs typeface="MS PGothic" charset="-128"/>
              </a:rPr>
              <a:t>Control of the Senate will depend on the nine “Toss Up” seats</a:t>
            </a:r>
          </a:p>
        </p:txBody>
      </p:sp>
      <p:sp>
        <p:nvSpPr>
          <p:cNvPr id="45" name="Text Placeholder 18"/>
          <p:cNvSpPr txBox="1">
            <a:spLocks/>
          </p:cNvSpPr>
          <p:nvPr/>
        </p:nvSpPr>
        <p:spPr bwMode="auto">
          <a:xfrm>
            <a:off x="404807" y="612324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Source: The Cook Political Report, 2018.</a:t>
            </a:r>
          </a:p>
        </p:txBody>
      </p:sp>
      <p:graphicFrame>
        <p:nvGraphicFramePr>
          <p:cNvPr id="37" name="Chart 6"/>
          <p:cNvGraphicFramePr>
            <a:graphicFrameLocks/>
          </p:cNvGraphicFramePr>
          <p:nvPr>
            <p:extLst/>
          </p:nvPr>
        </p:nvGraphicFramePr>
        <p:xfrm>
          <a:off x="671964" y="1778695"/>
          <a:ext cx="7339295" cy="269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6955244" y="4403463"/>
            <a:ext cx="1069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B22830"/>
                </a:solidFill>
                <a:latin typeface="+mn-lt"/>
              </a:rPr>
              <a:t>Wicker (MS)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B22830"/>
                </a:solidFill>
                <a:latin typeface="Verdana"/>
              </a:rPr>
              <a:t>Fischer (NE)</a:t>
            </a:r>
            <a:endParaRPr lang="en-US" altLang="en-US" sz="800" b="1" dirty="0">
              <a:solidFill>
                <a:srgbClr val="B22830"/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B22830"/>
                </a:solidFill>
                <a:latin typeface="+mn-lt"/>
              </a:rPr>
              <a:t>Hatch (UT)*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B22830"/>
                </a:solidFill>
                <a:latin typeface="+mn-lt"/>
              </a:rPr>
              <a:t>Barrasso (WY)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734774" y="4403463"/>
            <a:ext cx="1149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Smith (MN)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Verdana"/>
                <a:ea typeface="+mn-ea"/>
              </a:rPr>
              <a:t>Menendez (NJ)</a:t>
            </a:r>
            <a:endParaRPr lang="en-US" altLang="en-US" sz="800" b="1" dirty="0">
              <a:solidFill>
                <a:srgbClr val="0C396F"/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Manchin (WV)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52105" y="4403463"/>
            <a:ext cx="1411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Stabenow (MI)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Verdana"/>
                <a:ea typeface="+mn-ea"/>
              </a:rPr>
              <a:t>Brown (OH)</a:t>
            </a:r>
            <a:endParaRPr lang="en-US" altLang="en-US" sz="800" b="1" dirty="0">
              <a:solidFill>
                <a:srgbClr val="0C396F"/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Casey (PA)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Baldwin (WI)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02535" y="4403463"/>
            <a:ext cx="14112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Feinstein (CA)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Murphy (CT)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Carper (DE)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Hirono (HI)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Warren (MA)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Cardin (MD)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King (ME)(I)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Klobuchar (MN)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Heinrich (NM)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Gillibrand (NY)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Whitehouse (RI)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Kaine (VA)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Sanders (VT)(I)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Cantwell (WA)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C396F"/>
                </a:solidFill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0C396F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23105" y="4403463"/>
            <a:ext cx="10599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800" b="1" dirty="0">
                <a:solidFill>
                  <a:srgbClr val="0C396F"/>
                </a:solidFill>
              </a:rPr>
              <a:t>Nelson (FL)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C396F"/>
                </a:solidFill>
              </a:rPr>
              <a:t>Donnelly (IN)</a:t>
            </a:r>
          </a:p>
          <a:p>
            <a:pPr algn="ctr">
              <a:spcBef>
                <a:spcPct val="0"/>
              </a:spcBef>
            </a:pPr>
            <a:r>
              <a:rPr lang="en-US" altLang="en-US" sz="800" b="1" dirty="0">
                <a:solidFill>
                  <a:srgbClr val="0C396F"/>
                </a:solidFill>
              </a:rPr>
              <a:t>McCaskill (MO)</a:t>
            </a:r>
          </a:p>
          <a:p>
            <a:pPr lvl="0" algn="ctr">
              <a:spcBef>
                <a:spcPct val="0"/>
              </a:spcBef>
            </a:pPr>
            <a:r>
              <a:rPr lang="en-US" altLang="en-US" sz="800" b="1" dirty="0">
                <a:solidFill>
                  <a:srgbClr val="0C396F"/>
                </a:solidFill>
              </a:rPr>
              <a:t>Tester (MT)</a:t>
            </a:r>
          </a:p>
          <a:p>
            <a:pPr algn="ctr">
              <a:spcBef>
                <a:spcPct val="0"/>
              </a:spcBef>
            </a:pPr>
            <a:r>
              <a:rPr lang="en-US" altLang="en-US" sz="800" b="1" dirty="0">
                <a:solidFill>
                  <a:srgbClr val="0C396F"/>
                </a:solidFill>
              </a:rPr>
              <a:t>Heitkamp (ND)</a:t>
            </a:r>
          </a:p>
          <a:p>
            <a:pPr algn="ctr">
              <a:spcBef>
                <a:spcPct val="0"/>
              </a:spcBef>
            </a:pPr>
            <a:r>
              <a:rPr lang="en-US" altLang="en-US" sz="800" b="1" dirty="0">
                <a:solidFill>
                  <a:srgbClr val="B22830"/>
                </a:solidFill>
              </a:rPr>
              <a:t>Flake (AZ)*</a:t>
            </a:r>
          </a:p>
          <a:p>
            <a:pPr algn="ctr">
              <a:spcBef>
                <a:spcPct val="0"/>
              </a:spcBef>
            </a:pPr>
            <a:r>
              <a:rPr lang="en-US" altLang="en-US" sz="800" b="1" dirty="0">
                <a:solidFill>
                  <a:srgbClr val="B22830"/>
                </a:solidFill>
              </a:rPr>
              <a:t>Heller (NV)</a:t>
            </a:r>
          </a:p>
          <a:p>
            <a:pPr algn="ctr">
              <a:spcBef>
                <a:spcPct val="0"/>
              </a:spcBef>
            </a:pPr>
            <a:r>
              <a:rPr lang="en-US" altLang="en-US" sz="800" b="1" dirty="0">
                <a:solidFill>
                  <a:srgbClr val="B22830"/>
                </a:solidFill>
              </a:rPr>
              <a:t>Corker (TN)*</a:t>
            </a:r>
          </a:p>
          <a:p>
            <a:pPr algn="ctr">
              <a:spcBef>
                <a:spcPct val="0"/>
              </a:spcBef>
            </a:pPr>
            <a:r>
              <a:rPr lang="en-US" altLang="en-US" sz="800" b="1" dirty="0">
                <a:solidFill>
                  <a:srgbClr val="B22830"/>
                </a:solidFill>
              </a:rPr>
              <a:t>Cruz (TX)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833006" y="4390512"/>
            <a:ext cx="11943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B22830"/>
                </a:solidFill>
                <a:latin typeface="+mn-lt"/>
              </a:rPr>
              <a:t>Hyde-Smith (MS)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7</a:t>
            </a:fld>
            <a:endParaRPr lang="en-US"/>
          </a:p>
        </p:txBody>
      </p:sp>
      <p:sp>
        <p:nvSpPr>
          <p:cNvPr id="22" name="Text Placeholder 18"/>
          <p:cNvSpPr txBox="1">
            <a:spLocks/>
          </p:cNvSpPr>
          <p:nvPr/>
        </p:nvSpPr>
        <p:spPr bwMode="auto">
          <a:xfrm>
            <a:off x="404808" y="6422607"/>
            <a:ext cx="1965012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 October 4, 2018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913823" y="1935113"/>
            <a:ext cx="1376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bg2">
                    <a:lumMod val="75000"/>
                  </a:schemeClr>
                </a:solidFill>
                <a:latin typeface="+mj-lt"/>
                <a:cs typeface="Verdana"/>
              </a:rPr>
              <a:t>Democrat held seat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tx2">
                    <a:lumMod val="75000"/>
                  </a:schemeClr>
                </a:solidFill>
                <a:latin typeface="+mj-lt"/>
                <a:cs typeface="Verdana"/>
              </a:rPr>
              <a:t>Republican held seat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71964" y="1643301"/>
            <a:ext cx="2824227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ALL 2018 SENATE RACES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671964" y="1388121"/>
            <a:ext cx="2766060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Cook Political Report ratings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13823" y="2281363"/>
            <a:ext cx="288230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00" i="1" dirty="0">
                <a:latin typeface="+mj-lt"/>
              </a:rPr>
              <a:t>*Asterisks denote incumbents not seeking reelection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666D50-B575-A24D-8C3F-B5C8F0F9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1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407400" cy="6721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>
                <a:latin typeface="Georgia" charset="0"/>
                <a:ea typeface="ＭＳ Ｐゴシック" charset="-128"/>
                <a:cs typeface="MS PGothic" charset="-128"/>
              </a:rPr>
              <a:t>26 seats up for election in 2018 are held by Democrats and Independents out of a total of 35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19100" y="1548295"/>
            <a:ext cx="8229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/>
              <a:t>States with U.S. Senate seats up for election</a:t>
            </a:r>
          </a:p>
        </p:txBody>
      </p:sp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 Charlie Cook, “Will History Hold in 2018 Midterms?” The Cook Political Report, January 9, 2017, National Journal Research, 2017.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312782" y="4981383"/>
            <a:ext cx="873034" cy="701675"/>
          </a:xfrm>
          <a:custGeom>
            <a:avLst/>
            <a:gdLst>
              <a:gd name="T0" fmla="*/ 913852 w 450"/>
              <a:gd name="T1" fmla="*/ 622508 h 356"/>
              <a:gd name="T2" fmla="*/ 840492 w 450"/>
              <a:gd name="T3" fmla="*/ 565916 h 356"/>
              <a:gd name="T4" fmla="*/ 773421 w 450"/>
              <a:gd name="T5" fmla="*/ 507229 h 356"/>
              <a:gd name="T6" fmla="*/ 714733 w 450"/>
              <a:gd name="T7" fmla="*/ 528188 h 356"/>
              <a:gd name="T8" fmla="*/ 641373 w 450"/>
              <a:gd name="T9" fmla="*/ 496749 h 356"/>
              <a:gd name="T10" fmla="*/ 563822 w 450"/>
              <a:gd name="T11" fmla="*/ 301822 h 356"/>
              <a:gd name="T12" fmla="*/ 503038 w 450"/>
              <a:gd name="T13" fmla="*/ 46112 h 356"/>
              <a:gd name="T14" fmla="*/ 459022 w 450"/>
              <a:gd name="T15" fmla="*/ 35632 h 356"/>
              <a:gd name="T16" fmla="*/ 396142 w 450"/>
              <a:gd name="T17" fmla="*/ 35632 h 356"/>
              <a:gd name="T18" fmla="*/ 337455 w 450"/>
              <a:gd name="T19" fmla="*/ 29344 h 356"/>
              <a:gd name="T20" fmla="*/ 291343 w 450"/>
              <a:gd name="T21" fmla="*/ 10480 h 356"/>
              <a:gd name="T22" fmla="*/ 241039 w 450"/>
              <a:gd name="T23" fmla="*/ 0 h 356"/>
              <a:gd name="T24" fmla="*/ 184447 w 450"/>
              <a:gd name="T25" fmla="*/ 18864 h 356"/>
              <a:gd name="T26" fmla="*/ 127855 w 450"/>
              <a:gd name="T27" fmla="*/ 33536 h 356"/>
              <a:gd name="T28" fmla="*/ 88032 w 450"/>
              <a:gd name="T29" fmla="*/ 98511 h 356"/>
              <a:gd name="T30" fmla="*/ 62880 w 450"/>
              <a:gd name="T31" fmla="*/ 127855 h 356"/>
              <a:gd name="T32" fmla="*/ 104800 w 450"/>
              <a:gd name="T33" fmla="*/ 190735 h 356"/>
              <a:gd name="T34" fmla="*/ 134143 w 450"/>
              <a:gd name="T35" fmla="*/ 236846 h 356"/>
              <a:gd name="T36" fmla="*/ 96416 w 450"/>
              <a:gd name="T37" fmla="*/ 215887 h 356"/>
              <a:gd name="T38" fmla="*/ 37728 w 450"/>
              <a:gd name="T39" fmla="*/ 224270 h 356"/>
              <a:gd name="T40" fmla="*/ 10480 w 450"/>
              <a:gd name="T41" fmla="*/ 253614 h 356"/>
              <a:gd name="T42" fmla="*/ 27248 w 450"/>
              <a:gd name="T43" fmla="*/ 295534 h 356"/>
              <a:gd name="T44" fmla="*/ 58688 w 450"/>
              <a:gd name="T45" fmla="*/ 316494 h 356"/>
              <a:gd name="T46" fmla="*/ 125759 w 450"/>
              <a:gd name="T47" fmla="*/ 314398 h 356"/>
              <a:gd name="T48" fmla="*/ 138335 w 450"/>
              <a:gd name="T49" fmla="*/ 350030 h 356"/>
              <a:gd name="T50" fmla="*/ 96416 w 450"/>
              <a:gd name="T51" fmla="*/ 362606 h 356"/>
              <a:gd name="T52" fmla="*/ 67072 w 450"/>
              <a:gd name="T53" fmla="*/ 375181 h 356"/>
              <a:gd name="T54" fmla="*/ 46112 w 450"/>
              <a:gd name="T55" fmla="*/ 398237 h 356"/>
              <a:gd name="T56" fmla="*/ 8384 w 450"/>
              <a:gd name="T57" fmla="*/ 444349 h 356"/>
              <a:gd name="T58" fmla="*/ 23056 w 450"/>
              <a:gd name="T59" fmla="*/ 496749 h 356"/>
              <a:gd name="T60" fmla="*/ 46112 w 450"/>
              <a:gd name="T61" fmla="*/ 542860 h 356"/>
              <a:gd name="T62" fmla="*/ 88032 w 450"/>
              <a:gd name="T63" fmla="*/ 570108 h 356"/>
              <a:gd name="T64" fmla="*/ 134143 w 450"/>
              <a:gd name="T65" fmla="*/ 599452 h 356"/>
              <a:gd name="T66" fmla="*/ 167679 w 450"/>
              <a:gd name="T67" fmla="*/ 616220 h 356"/>
              <a:gd name="T68" fmla="*/ 209599 w 450"/>
              <a:gd name="T69" fmla="*/ 612028 h 356"/>
              <a:gd name="T70" fmla="*/ 167679 w 450"/>
              <a:gd name="T71" fmla="*/ 702155 h 356"/>
              <a:gd name="T72" fmla="*/ 115280 w 450"/>
              <a:gd name="T73" fmla="*/ 727307 h 356"/>
              <a:gd name="T74" fmla="*/ 150911 w 450"/>
              <a:gd name="T75" fmla="*/ 739883 h 356"/>
              <a:gd name="T76" fmla="*/ 211695 w 450"/>
              <a:gd name="T77" fmla="*/ 697963 h 356"/>
              <a:gd name="T78" fmla="*/ 245231 w 450"/>
              <a:gd name="T79" fmla="*/ 670716 h 356"/>
              <a:gd name="T80" fmla="*/ 289247 w 450"/>
              <a:gd name="T81" fmla="*/ 639276 h 356"/>
              <a:gd name="T82" fmla="*/ 310207 w 450"/>
              <a:gd name="T83" fmla="*/ 616220 h 356"/>
              <a:gd name="T84" fmla="*/ 301823 w 450"/>
              <a:gd name="T85" fmla="*/ 574300 h 356"/>
              <a:gd name="T86" fmla="*/ 343743 w 450"/>
              <a:gd name="T87" fmla="*/ 505133 h 356"/>
              <a:gd name="T88" fmla="*/ 356318 w 450"/>
              <a:gd name="T89" fmla="*/ 519805 h 356"/>
              <a:gd name="T90" fmla="*/ 341647 w 450"/>
              <a:gd name="T91" fmla="*/ 580588 h 356"/>
              <a:gd name="T92" fmla="*/ 389854 w 450"/>
              <a:gd name="T93" fmla="*/ 557532 h 356"/>
              <a:gd name="T94" fmla="*/ 427582 w 450"/>
              <a:gd name="T95" fmla="*/ 534476 h 356"/>
              <a:gd name="T96" fmla="*/ 433870 w 450"/>
              <a:gd name="T97" fmla="*/ 500941 h 356"/>
              <a:gd name="T98" fmla="*/ 492558 w 450"/>
              <a:gd name="T99" fmla="*/ 509325 h 356"/>
              <a:gd name="T100" fmla="*/ 557534 w 450"/>
              <a:gd name="T101" fmla="*/ 519805 h 356"/>
              <a:gd name="T102" fmla="*/ 630893 w 450"/>
              <a:gd name="T103" fmla="*/ 523996 h 356"/>
              <a:gd name="T104" fmla="*/ 687485 w 450"/>
              <a:gd name="T105" fmla="*/ 544956 h 356"/>
              <a:gd name="T106" fmla="*/ 731501 w 450"/>
              <a:gd name="T107" fmla="*/ 568012 h 356"/>
              <a:gd name="T108" fmla="*/ 765037 w 450"/>
              <a:gd name="T109" fmla="*/ 551244 h 356"/>
              <a:gd name="T110" fmla="*/ 832108 w 450"/>
              <a:gd name="T111" fmla="*/ 593164 h 356"/>
              <a:gd name="T112" fmla="*/ 882412 w 450"/>
              <a:gd name="T113" fmla="*/ 635084 h 356"/>
              <a:gd name="T114" fmla="*/ 928524 w 450"/>
              <a:gd name="T115" fmla="*/ 679099 h 3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0" h="356">
                <a:moveTo>
                  <a:pt x="443" y="324"/>
                </a:moveTo>
                <a:lnTo>
                  <a:pt x="445" y="323"/>
                </a:lnTo>
                <a:lnTo>
                  <a:pt x="449" y="318"/>
                </a:lnTo>
                <a:lnTo>
                  <a:pt x="450" y="311"/>
                </a:lnTo>
                <a:lnTo>
                  <a:pt x="444" y="303"/>
                </a:lnTo>
                <a:lnTo>
                  <a:pt x="436" y="297"/>
                </a:lnTo>
                <a:lnTo>
                  <a:pt x="430" y="294"/>
                </a:lnTo>
                <a:lnTo>
                  <a:pt x="427" y="293"/>
                </a:lnTo>
                <a:lnTo>
                  <a:pt x="422" y="290"/>
                </a:lnTo>
                <a:lnTo>
                  <a:pt x="417" y="285"/>
                </a:lnTo>
                <a:lnTo>
                  <a:pt x="407" y="278"/>
                </a:lnTo>
                <a:lnTo>
                  <a:pt x="401" y="270"/>
                </a:lnTo>
                <a:lnTo>
                  <a:pt x="396" y="263"/>
                </a:lnTo>
                <a:lnTo>
                  <a:pt x="394" y="259"/>
                </a:lnTo>
                <a:lnTo>
                  <a:pt x="389" y="255"/>
                </a:lnTo>
                <a:lnTo>
                  <a:pt x="383" y="250"/>
                </a:lnTo>
                <a:lnTo>
                  <a:pt x="376" y="245"/>
                </a:lnTo>
                <a:lnTo>
                  <a:pt x="369" y="242"/>
                </a:lnTo>
                <a:lnTo>
                  <a:pt x="364" y="239"/>
                </a:lnTo>
                <a:lnTo>
                  <a:pt x="359" y="237"/>
                </a:lnTo>
                <a:lnTo>
                  <a:pt x="356" y="237"/>
                </a:lnTo>
                <a:lnTo>
                  <a:pt x="352" y="241"/>
                </a:lnTo>
                <a:lnTo>
                  <a:pt x="346" y="247"/>
                </a:lnTo>
                <a:lnTo>
                  <a:pt x="341" y="252"/>
                </a:lnTo>
                <a:lnTo>
                  <a:pt x="335" y="255"/>
                </a:lnTo>
                <a:lnTo>
                  <a:pt x="329" y="251"/>
                </a:lnTo>
                <a:lnTo>
                  <a:pt x="323" y="244"/>
                </a:lnTo>
                <a:lnTo>
                  <a:pt x="318" y="239"/>
                </a:lnTo>
                <a:lnTo>
                  <a:pt x="312" y="236"/>
                </a:lnTo>
                <a:lnTo>
                  <a:pt x="306" y="237"/>
                </a:lnTo>
                <a:lnTo>
                  <a:pt x="299" y="240"/>
                </a:lnTo>
                <a:lnTo>
                  <a:pt x="293" y="240"/>
                </a:lnTo>
                <a:lnTo>
                  <a:pt x="290" y="236"/>
                </a:lnTo>
                <a:lnTo>
                  <a:pt x="285" y="218"/>
                </a:lnTo>
                <a:lnTo>
                  <a:pt x="277" y="182"/>
                </a:lnTo>
                <a:lnTo>
                  <a:pt x="269" y="144"/>
                </a:lnTo>
                <a:lnTo>
                  <a:pt x="263" y="118"/>
                </a:lnTo>
                <a:lnTo>
                  <a:pt x="258" y="93"/>
                </a:lnTo>
                <a:lnTo>
                  <a:pt x="251" y="61"/>
                </a:lnTo>
                <a:lnTo>
                  <a:pt x="244" y="34"/>
                </a:lnTo>
                <a:lnTo>
                  <a:pt x="242" y="22"/>
                </a:lnTo>
                <a:lnTo>
                  <a:pt x="240" y="22"/>
                </a:lnTo>
                <a:lnTo>
                  <a:pt x="237" y="22"/>
                </a:lnTo>
                <a:lnTo>
                  <a:pt x="233" y="22"/>
                </a:lnTo>
                <a:lnTo>
                  <a:pt x="229" y="21"/>
                </a:lnTo>
                <a:lnTo>
                  <a:pt x="225" y="19"/>
                </a:lnTo>
                <a:lnTo>
                  <a:pt x="222" y="17"/>
                </a:lnTo>
                <a:lnTo>
                  <a:pt x="219" y="17"/>
                </a:lnTo>
                <a:lnTo>
                  <a:pt x="213" y="17"/>
                </a:lnTo>
                <a:lnTo>
                  <a:pt x="209" y="17"/>
                </a:lnTo>
                <a:lnTo>
                  <a:pt x="205" y="17"/>
                </a:lnTo>
                <a:lnTo>
                  <a:pt x="200" y="17"/>
                </a:lnTo>
                <a:lnTo>
                  <a:pt x="194" y="17"/>
                </a:lnTo>
                <a:lnTo>
                  <a:pt x="189" y="17"/>
                </a:lnTo>
                <a:lnTo>
                  <a:pt x="183" y="17"/>
                </a:lnTo>
                <a:lnTo>
                  <a:pt x="178" y="16"/>
                </a:lnTo>
                <a:lnTo>
                  <a:pt x="174" y="15"/>
                </a:lnTo>
                <a:lnTo>
                  <a:pt x="168" y="13"/>
                </a:lnTo>
                <a:lnTo>
                  <a:pt x="164" y="13"/>
                </a:lnTo>
                <a:lnTo>
                  <a:pt x="161" y="14"/>
                </a:lnTo>
                <a:lnTo>
                  <a:pt x="157" y="15"/>
                </a:lnTo>
                <a:lnTo>
                  <a:pt x="154" y="15"/>
                </a:lnTo>
                <a:lnTo>
                  <a:pt x="152" y="13"/>
                </a:lnTo>
                <a:lnTo>
                  <a:pt x="149" y="11"/>
                </a:lnTo>
                <a:lnTo>
                  <a:pt x="144" y="7"/>
                </a:lnTo>
                <a:lnTo>
                  <a:pt x="139" y="5"/>
                </a:lnTo>
                <a:lnTo>
                  <a:pt x="139" y="2"/>
                </a:lnTo>
                <a:lnTo>
                  <a:pt x="138" y="2"/>
                </a:lnTo>
                <a:lnTo>
                  <a:pt x="133" y="2"/>
                </a:lnTo>
                <a:lnTo>
                  <a:pt x="126" y="2"/>
                </a:lnTo>
                <a:lnTo>
                  <a:pt x="121" y="1"/>
                </a:lnTo>
                <a:lnTo>
                  <a:pt x="115" y="0"/>
                </a:lnTo>
                <a:lnTo>
                  <a:pt x="111" y="1"/>
                </a:lnTo>
                <a:lnTo>
                  <a:pt x="108" y="4"/>
                </a:lnTo>
                <a:lnTo>
                  <a:pt x="106" y="5"/>
                </a:lnTo>
                <a:lnTo>
                  <a:pt x="101" y="6"/>
                </a:lnTo>
                <a:lnTo>
                  <a:pt x="95" y="7"/>
                </a:lnTo>
                <a:lnTo>
                  <a:pt x="88" y="9"/>
                </a:lnTo>
                <a:lnTo>
                  <a:pt x="83" y="12"/>
                </a:lnTo>
                <a:lnTo>
                  <a:pt x="78" y="14"/>
                </a:lnTo>
                <a:lnTo>
                  <a:pt x="73" y="15"/>
                </a:lnTo>
                <a:lnTo>
                  <a:pt x="68" y="15"/>
                </a:lnTo>
                <a:lnTo>
                  <a:pt x="64" y="14"/>
                </a:lnTo>
                <a:lnTo>
                  <a:pt x="61" y="16"/>
                </a:lnTo>
                <a:lnTo>
                  <a:pt x="60" y="23"/>
                </a:lnTo>
                <a:lnTo>
                  <a:pt x="58" y="32"/>
                </a:lnTo>
                <a:lnTo>
                  <a:pt x="58" y="40"/>
                </a:lnTo>
                <a:lnTo>
                  <a:pt x="55" y="45"/>
                </a:lnTo>
                <a:lnTo>
                  <a:pt x="49" y="47"/>
                </a:lnTo>
                <a:lnTo>
                  <a:pt x="42" y="47"/>
                </a:lnTo>
                <a:lnTo>
                  <a:pt x="38" y="49"/>
                </a:lnTo>
                <a:lnTo>
                  <a:pt x="34" y="50"/>
                </a:lnTo>
                <a:lnTo>
                  <a:pt x="31" y="52"/>
                </a:lnTo>
                <a:lnTo>
                  <a:pt x="28" y="54"/>
                </a:lnTo>
                <a:lnTo>
                  <a:pt x="28" y="58"/>
                </a:lnTo>
                <a:lnTo>
                  <a:pt x="30" y="61"/>
                </a:lnTo>
                <a:lnTo>
                  <a:pt x="32" y="65"/>
                </a:lnTo>
                <a:lnTo>
                  <a:pt x="36" y="68"/>
                </a:lnTo>
                <a:lnTo>
                  <a:pt x="41" y="73"/>
                </a:lnTo>
                <a:lnTo>
                  <a:pt x="46" y="78"/>
                </a:lnTo>
                <a:lnTo>
                  <a:pt x="48" y="85"/>
                </a:lnTo>
                <a:lnTo>
                  <a:pt x="50" y="91"/>
                </a:lnTo>
                <a:lnTo>
                  <a:pt x="55" y="92"/>
                </a:lnTo>
                <a:lnTo>
                  <a:pt x="58" y="93"/>
                </a:lnTo>
                <a:lnTo>
                  <a:pt x="61" y="97"/>
                </a:lnTo>
                <a:lnTo>
                  <a:pt x="63" y="103"/>
                </a:lnTo>
                <a:lnTo>
                  <a:pt x="64" y="110"/>
                </a:lnTo>
                <a:lnTo>
                  <a:pt x="64" y="113"/>
                </a:lnTo>
                <a:lnTo>
                  <a:pt x="61" y="115"/>
                </a:lnTo>
                <a:lnTo>
                  <a:pt x="57" y="114"/>
                </a:lnTo>
                <a:lnTo>
                  <a:pt x="54" y="112"/>
                </a:lnTo>
                <a:lnTo>
                  <a:pt x="50" y="110"/>
                </a:lnTo>
                <a:lnTo>
                  <a:pt x="48" y="106"/>
                </a:lnTo>
                <a:lnTo>
                  <a:pt x="46" y="103"/>
                </a:lnTo>
                <a:lnTo>
                  <a:pt x="45" y="100"/>
                </a:lnTo>
                <a:lnTo>
                  <a:pt x="42" y="99"/>
                </a:lnTo>
                <a:lnTo>
                  <a:pt x="38" y="100"/>
                </a:lnTo>
                <a:lnTo>
                  <a:pt x="31" y="103"/>
                </a:lnTo>
                <a:lnTo>
                  <a:pt x="25" y="105"/>
                </a:lnTo>
                <a:lnTo>
                  <a:pt x="18" y="107"/>
                </a:lnTo>
                <a:lnTo>
                  <a:pt x="11" y="110"/>
                </a:lnTo>
                <a:lnTo>
                  <a:pt x="5" y="111"/>
                </a:lnTo>
                <a:lnTo>
                  <a:pt x="1" y="114"/>
                </a:lnTo>
                <a:lnTo>
                  <a:pt x="0" y="116"/>
                </a:lnTo>
                <a:lnTo>
                  <a:pt x="1" y="119"/>
                </a:lnTo>
                <a:lnTo>
                  <a:pt x="5" y="121"/>
                </a:lnTo>
                <a:lnTo>
                  <a:pt x="10" y="123"/>
                </a:lnTo>
                <a:lnTo>
                  <a:pt x="15" y="126"/>
                </a:lnTo>
                <a:lnTo>
                  <a:pt x="15" y="129"/>
                </a:lnTo>
                <a:lnTo>
                  <a:pt x="12" y="134"/>
                </a:lnTo>
                <a:lnTo>
                  <a:pt x="12" y="137"/>
                </a:lnTo>
                <a:lnTo>
                  <a:pt x="13" y="141"/>
                </a:lnTo>
                <a:lnTo>
                  <a:pt x="16" y="146"/>
                </a:lnTo>
                <a:lnTo>
                  <a:pt x="17" y="151"/>
                </a:lnTo>
                <a:lnTo>
                  <a:pt x="18" y="154"/>
                </a:lnTo>
                <a:lnTo>
                  <a:pt x="20" y="156"/>
                </a:lnTo>
                <a:lnTo>
                  <a:pt x="24" y="153"/>
                </a:lnTo>
                <a:lnTo>
                  <a:pt x="28" y="151"/>
                </a:lnTo>
                <a:lnTo>
                  <a:pt x="33" y="150"/>
                </a:lnTo>
                <a:lnTo>
                  <a:pt x="36" y="149"/>
                </a:lnTo>
                <a:lnTo>
                  <a:pt x="41" y="150"/>
                </a:lnTo>
                <a:lnTo>
                  <a:pt x="47" y="151"/>
                </a:lnTo>
                <a:lnTo>
                  <a:pt x="53" y="150"/>
                </a:lnTo>
                <a:lnTo>
                  <a:pt x="60" y="150"/>
                </a:lnTo>
                <a:lnTo>
                  <a:pt x="64" y="150"/>
                </a:lnTo>
                <a:lnTo>
                  <a:pt x="65" y="152"/>
                </a:lnTo>
                <a:lnTo>
                  <a:pt x="64" y="156"/>
                </a:lnTo>
                <a:lnTo>
                  <a:pt x="63" y="160"/>
                </a:lnTo>
                <a:lnTo>
                  <a:pt x="64" y="164"/>
                </a:lnTo>
                <a:lnTo>
                  <a:pt x="66" y="167"/>
                </a:lnTo>
                <a:lnTo>
                  <a:pt x="65" y="172"/>
                </a:lnTo>
                <a:lnTo>
                  <a:pt x="63" y="175"/>
                </a:lnTo>
                <a:lnTo>
                  <a:pt x="60" y="176"/>
                </a:lnTo>
                <a:lnTo>
                  <a:pt x="55" y="175"/>
                </a:lnTo>
                <a:lnTo>
                  <a:pt x="50" y="174"/>
                </a:lnTo>
                <a:lnTo>
                  <a:pt x="46" y="173"/>
                </a:lnTo>
                <a:lnTo>
                  <a:pt x="45" y="176"/>
                </a:lnTo>
                <a:lnTo>
                  <a:pt x="42" y="180"/>
                </a:lnTo>
                <a:lnTo>
                  <a:pt x="39" y="181"/>
                </a:lnTo>
                <a:lnTo>
                  <a:pt x="34" y="180"/>
                </a:lnTo>
                <a:lnTo>
                  <a:pt x="32" y="179"/>
                </a:lnTo>
                <a:lnTo>
                  <a:pt x="31" y="178"/>
                </a:lnTo>
                <a:lnTo>
                  <a:pt x="28" y="179"/>
                </a:lnTo>
                <a:lnTo>
                  <a:pt x="24" y="181"/>
                </a:lnTo>
                <a:lnTo>
                  <a:pt x="22" y="184"/>
                </a:lnTo>
                <a:lnTo>
                  <a:pt x="22" y="187"/>
                </a:lnTo>
                <a:lnTo>
                  <a:pt x="22" y="190"/>
                </a:lnTo>
                <a:lnTo>
                  <a:pt x="16" y="195"/>
                </a:lnTo>
                <a:lnTo>
                  <a:pt x="9" y="199"/>
                </a:lnTo>
                <a:lnTo>
                  <a:pt x="7" y="202"/>
                </a:lnTo>
                <a:lnTo>
                  <a:pt x="7" y="204"/>
                </a:lnTo>
                <a:lnTo>
                  <a:pt x="5" y="207"/>
                </a:lnTo>
                <a:lnTo>
                  <a:pt x="4" y="212"/>
                </a:lnTo>
                <a:lnTo>
                  <a:pt x="4" y="217"/>
                </a:lnTo>
                <a:lnTo>
                  <a:pt x="5" y="222"/>
                </a:lnTo>
                <a:lnTo>
                  <a:pt x="8" y="226"/>
                </a:lnTo>
                <a:lnTo>
                  <a:pt x="10" y="229"/>
                </a:lnTo>
                <a:lnTo>
                  <a:pt x="11" y="234"/>
                </a:lnTo>
                <a:lnTo>
                  <a:pt x="11" y="237"/>
                </a:lnTo>
                <a:lnTo>
                  <a:pt x="11" y="239"/>
                </a:lnTo>
                <a:lnTo>
                  <a:pt x="15" y="250"/>
                </a:lnTo>
                <a:lnTo>
                  <a:pt x="15" y="251"/>
                </a:lnTo>
                <a:lnTo>
                  <a:pt x="16" y="255"/>
                </a:lnTo>
                <a:lnTo>
                  <a:pt x="18" y="257"/>
                </a:lnTo>
                <a:lnTo>
                  <a:pt x="22" y="259"/>
                </a:lnTo>
                <a:lnTo>
                  <a:pt x="28" y="260"/>
                </a:lnTo>
                <a:lnTo>
                  <a:pt x="35" y="260"/>
                </a:lnTo>
                <a:lnTo>
                  <a:pt x="41" y="260"/>
                </a:lnTo>
                <a:lnTo>
                  <a:pt x="43" y="260"/>
                </a:lnTo>
                <a:lnTo>
                  <a:pt x="43" y="264"/>
                </a:lnTo>
                <a:lnTo>
                  <a:pt x="42" y="272"/>
                </a:lnTo>
                <a:lnTo>
                  <a:pt x="43" y="280"/>
                </a:lnTo>
                <a:lnTo>
                  <a:pt x="45" y="287"/>
                </a:lnTo>
                <a:lnTo>
                  <a:pt x="49" y="288"/>
                </a:lnTo>
                <a:lnTo>
                  <a:pt x="54" y="287"/>
                </a:lnTo>
                <a:lnTo>
                  <a:pt x="60" y="285"/>
                </a:lnTo>
                <a:lnTo>
                  <a:pt x="64" y="286"/>
                </a:lnTo>
                <a:lnTo>
                  <a:pt x="69" y="290"/>
                </a:lnTo>
                <a:lnTo>
                  <a:pt x="73" y="294"/>
                </a:lnTo>
                <a:lnTo>
                  <a:pt x="78" y="298"/>
                </a:lnTo>
                <a:lnTo>
                  <a:pt x="79" y="300"/>
                </a:lnTo>
                <a:lnTo>
                  <a:pt x="79" y="297"/>
                </a:lnTo>
                <a:lnTo>
                  <a:pt x="80" y="294"/>
                </a:lnTo>
                <a:lnTo>
                  <a:pt x="83" y="290"/>
                </a:lnTo>
                <a:lnTo>
                  <a:pt x="86" y="290"/>
                </a:lnTo>
                <a:lnTo>
                  <a:pt x="92" y="290"/>
                </a:lnTo>
                <a:lnTo>
                  <a:pt x="96" y="289"/>
                </a:lnTo>
                <a:lnTo>
                  <a:pt x="100" y="289"/>
                </a:lnTo>
                <a:lnTo>
                  <a:pt x="100" y="292"/>
                </a:lnTo>
                <a:lnTo>
                  <a:pt x="98" y="297"/>
                </a:lnTo>
                <a:lnTo>
                  <a:pt x="96" y="305"/>
                </a:lnTo>
                <a:lnTo>
                  <a:pt x="94" y="315"/>
                </a:lnTo>
                <a:lnTo>
                  <a:pt x="89" y="323"/>
                </a:lnTo>
                <a:lnTo>
                  <a:pt x="84" y="330"/>
                </a:lnTo>
                <a:lnTo>
                  <a:pt x="80" y="335"/>
                </a:lnTo>
                <a:lnTo>
                  <a:pt x="78" y="340"/>
                </a:lnTo>
                <a:lnTo>
                  <a:pt x="75" y="342"/>
                </a:lnTo>
                <a:lnTo>
                  <a:pt x="70" y="342"/>
                </a:lnTo>
                <a:lnTo>
                  <a:pt x="64" y="342"/>
                </a:lnTo>
                <a:lnTo>
                  <a:pt x="58" y="345"/>
                </a:lnTo>
                <a:lnTo>
                  <a:pt x="55" y="347"/>
                </a:lnTo>
                <a:lnTo>
                  <a:pt x="55" y="350"/>
                </a:lnTo>
                <a:lnTo>
                  <a:pt x="57" y="354"/>
                </a:lnTo>
                <a:lnTo>
                  <a:pt x="61" y="356"/>
                </a:lnTo>
                <a:lnTo>
                  <a:pt x="64" y="356"/>
                </a:lnTo>
                <a:lnTo>
                  <a:pt x="68" y="355"/>
                </a:lnTo>
                <a:lnTo>
                  <a:pt x="72" y="353"/>
                </a:lnTo>
                <a:lnTo>
                  <a:pt x="77" y="349"/>
                </a:lnTo>
                <a:lnTo>
                  <a:pt x="84" y="347"/>
                </a:lnTo>
                <a:lnTo>
                  <a:pt x="89" y="343"/>
                </a:lnTo>
                <a:lnTo>
                  <a:pt x="94" y="339"/>
                </a:lnTo>
                <a:lnTo>
                  <a:pt x="98" y="335"/>
                </a:lnTo>
                <a:lnTo>
                  <a:pt x="101" y="333"/>
                </a:lnTo>
                <a:lnTo>
                  <a:pt x="106" y="333"/>
                </a:lnTo>
                <a:lnTo>
                  <a:pt x="109" y="334"/>
                </a:lnTo>
                <a:lnTo>
                  <a:pt x="113" y="333"/>
                </a:lnTo>
                <a:lnTo>
                  <a:pt x="115" y="330"/>
                </a:lnTo>
                <a:lnTo>
                  <a:pt x="116" y="325"/>
                </a:lnTo>
                <a:lnTo>
                  <a:pt x="117" y="320"/>
                </a:lnTo>
                <a:lnTo>
                  <a:pt x="118" y="318"/>
                </a:lnTo>
                <a:lnTo>
                  <a:pt x="121" y="316"/>
                </a:lnTo>
                <a:lnTo>
                  <a:pt x="125" y="312"/>
                </a:lnTo>
                <a:lnTo>
                  <a:pt x="131" y="309"/>
                </a:lnTo>
                <a:lnTo>
                  <a:pt x="136" y="307"/>
                </a:lnTo>
                <a:lnTo>
                  <a:pt x="138" y="305"/>
                </a:lnTo>
                <a:lnTo>
                  <a:pt x="138" y="304"/>
                </a:lnTo>
                <a:lnTo>
                  <a:pt x="137" y="302"/>
                </a:lnTo>
                <a:lnTo>
                  <a:pt x="138" y="300"/>
                </a:lnTo>
                <a:lnTo>
                  <a:pt x="141" y="297"/>
                </a:lnTo>
                <a:lnTo>
                  <a:pt x="145" y="296"/>
                </a:lnTo>
                <a:lnTo>
                  <a:pt x="148" y="294"/>
                </a:lnTo>
                <a:lnTo>
                  <a:pt x="149" y="290"/>
                </a:lnTo>
                <a:lnTo>
                  <a:pt x="148" y="287"/>
                </a:lnTo>
                <a:lnTo>
                  <a:pt x="146" y="283"/>
                </a:lnTo>
                <a:lnTo>
                  <a:pt x="142" y="281"/>
                </a:lnTo>
                <a:lnTo>
                  <a:pt x="142" y="278"/>
                </a:lnTo>
                <a:lnTo>
                  <a:pt x="144" y="274"/>
                </a:lnTo>
                <a:lnTo>
                  <a:pt x="146" y="271"/>
                </a:lnTo>
                <a:lnTo>
                  <a:pt x="148" y="269"/>
                </a:lnTo>
                <a:lnTo>
                  <a:pt x="151" y="265"/>
                </a:lnTo>
                <a:lnTo>
                  <a:pt x="154" y="258"/>
                </a:lnTo>
                <a:lnTo>
                  <a:pt x="159" y="249"/>
                </a:lnTo>
                <a:lnTo>
                  <a:pt x="164" y="241"/>
                </a:lnTo>
                <a:lnTo>
                  <a:pt x="169" y="235"/>
                </a:lnTo>
                <a:lnTo>
                  <a:pt x="175" y="234"/>
                </a:lnTo>
                <a:lnTo>
                  <a:pt x="177" y="236"/>
                </a:lnTo>
                <a:lnTo>
                  <a:pt x="176" y="240"/>
                </a:lnTo>
                <a:lnTo>
                  <a:pt x="174" y="243"/>
                </a:lnTo>
                <a:lnTo>
                  <a:pt x="170" y="248"/>
                </a:lnTo>
                <a:lnTo>
                  <a:pt x="168" y="254"/>
                </a:lnTo>
                <a:lnTo>
                  <a:pt x="167" y="260"/>
                </a:lnTo>
                <a:lnTo>
                  <a:pt x="166" y="267"/>
                </a:lnTo>
                <a:lnTo>
                  <a:pt x="164" y="270"/>
                </a:lnTo>
                <a:lnTo>
                  <a:pt x="163" y="272"/>
                </a:lnTo>
                <a:lnTo>
                  <a:pt x="163" y="277"/>
                </a:lnTo>
                <a:lnTo>
                  <a:pt x="164" y="280"/>
                </a:lnTo>
                <a:lnTo>
                  <a:pt x="168" y="280"/>
                </a:lnTo>
                <a:lnTo>
                  <a:pt x="172" y="277"/>
                </a:lnTo>
                <a:lnTo>
                  <a:pt x="178" y="273"/>
                </a:lnTo>
                <a:lnTo>
                  <a:pt x="183" y="270"/>
                </a:lnTo>
                <a:lnTo>
                  <a:pt x="186" y="266"/>
                </a:lnTo>
                <a:lnTo>
                  <a:pt x="189" y="264"/>
                </a:lnTo>
                <a:lnTo>
                  <a:pt x="189" y="263"/>
                </a:lnTo>
                <a:lnTo>
                  <a:pt x="191" y="260"/>
                </a:lnTo>
                <a:lnTo>
                  <a:pt x="194" y="260"/>
                </a:lnTo>
                <a:lnTo>
                  <a:pt x="199" y="259"/>
                </a:lnTo>
                <a:lnTo>
                  <a:pt x="204" y="255"/>
                </a:lnTo>
                <a:lnTo>
                  <a:pt x="206" y="251"/>
                </a:lnTo>
                <a:lnTo>
                  <a:pt x="207" y="250"/>
                </a:lnTo>
                <a:lnTo>
                  <a:pt x="206" y="249"/>
                </a:lnTo>
                <a:lnTo>
                  <a:pt x="204" y="245"/>
                </a:lnTo>
                <a:lnTo>
                  <a:pt x="204" y="242"/>
                </a:lnTo>
                <a:lnTo>
                  <a:pt x="207" y="239"/>
                </a:lnTo>
                <a:lnTo>
                  <a:pt x="213" y="237"/>
                </a:lnTo>
                <a:lnTo>
                  <a:pt x="219" y="237"/>
                </a:lnTo>
                <a:lnTo>
                  <a:pt x="223" y="239"/>
                </a:lnTo>
                <a:lnTo>
                  <a:pt x="227" y="240"/>
                </a:lnTo>
                <a:lnTo>
                  <a:pt x="230" y="242"/>
                </a:lnTo>
                <a:lnTo>
                  <a:pt x="235" y="243"/>
                </a:lnTo>
                <a:lnTo>
                  <a:pt x="242" y="245"/>
                </a:lnTo>
                <a:lnTo>
                  <a:pt x="250" y="248"/>
                </a:lnTo>
                <a:lnTo>
                  <a:pt x="257" y="249"/>
                </a:lnTo>
                <a:lnTo>
                  <a:pt x="260" y="249"/>
                </a:lnTo>
                <a:lnTo>
                  <a:pt x="262" y="248"/>
                </a:lnTo>
                <a:lnTo>
                  <a:pt x="266" y="248"/>
                </a:lnTo>
                <a:lnTo>
                  <a:pt x="270" y="248"/>
                </a:lnTo>
                <a:lnTo>
                  <a:pt x="275" y="249"/>
                </a:lnTo>
                <a:lnTo>
                  <a:pt x="280" y="250"/>
                </a:lnTo>
                <a:lnTo>
                  <a:pt x="288" y="250"/>
                </a:lnTo>
                <a:lnTo>
                  <a:pt x="296" y="250"/>
                </a:lnTo>
                <a:lnTo>
                  <a:pt x="301" y="250"/>
                </a:lnTo>
                <a:lnTo>
                  <a:pt x="306" y="251"/>
                </a:lnTo>
                <a:lnTo>
                  <a:pt x="311" y="255"/>
                </a:lnTo>
                <a:lnTo>
                  <a:pt x="316" y="258"/>
                </a:lnTo>
                <a:lnTo>
                  <a:pt x="322" y="259"/>
                </a:lnTo>
                <a:lnTo>
                  <a:pt x="327" y="260"/>
                </a:lnTo>
                <a:lnTo>
                  <a:pt x="328" y="260"/>
                </a:lnTo>
                <a:lnTo>
                  <a:pt x="329" y="262"/>
                </a:lnTo>
                <a:lnTo>
                  <a:pt x="330" y="263"/>
                </a:lnTo>
                <a:lnTo>
                  <a:pt x="334" y="266"/>
                </a:lnTo>
                <a:lnTo>
                  <a:pt x="338" y="269"/>
                </a:lnTo>
                <a:lnTo>
                  <a:pt x="344" y="270"/>
                </a:lnTo>
                <a:lnTo>
                  <a:pt x="349" y="271"/>
                </a:lnTo>
                <a:lnTo>
                  <a:pt x="352" y="271"/>
                </a:lnTo>
                <a:lnTo>
                  <a:pt x="354" y="269"/>
                </a:lnTo>
                <a:lnTo>
                  <a:pt x="356" y="265"/>
                </a:lnTo>
                <a:lnTo>
                  <a:pt x="357" y="262"/>
                </a:lnTo>
                <a:lnTo>
                  <a:pt x="359" y="262"/>
                </a:lnTo>
                <a:lnTo>
                  <a:pt x="365" y="263"/>
                </a:lnTo>
                <a:lnTo>
                  <a:pt x="372" y="265"/>
                </a:lnTo>
                <a:lnTo>
                  <a:pt x="377" y="266"/>
                </a:lnTo>
                <a:lnTo>
                  <a:pt x="383" y="269"/>
                </a:lnTo>
                <a:lnTo>
                  <a:pt x="388" y="273"/>
                </a:lnTo>
                <a:lnTo>
                  <a:pt x="392" y="279"/>
                </a:lnTo>
                <a:lnTo>
                  <a:pt x="397" y="283"/>
                </a:lnTo>
                <a:lnTo>
                  <a:pt x="401" y="286"/>
                </a:lnTo>
                <a:lnTo>
                  <a:pt x="402" y="287"/>
                </a:lnTo>
                <a:lnTo>
                  <a:pt x="412" y="297"/>
                </a:lnTo>
                <a:lnTo>
                  <a:pt x="418" y="303"/>
                </a:lnTo>
                <a:lnTo>
                  <a:pt x="419" y="303"/>
                </a:lnTo>
                <a:lnTo>
                  <a:pt x="421" y="303"/>
                </a:lnTo>
                <a:lnTo>
                  <a:pt x="424" y="304"/>
                </a:lnTo>
                <a:lnTo>
                  <a:pt x="427" y="307"/>
                </a:lnTo>
                <a:lnTo>
                  <a:pt x="432" y="311"/>
                </a:lnTo>
                <a:lnTo>
                  <a:pt x="437" y="317"/>
                </a:lnTo>
                <a:lnTo>
                  <a:pt x="441" y="321"/>
                </a:lnTo>
                <a:lnTo>
                  <a:pt x="443" y="324"/>
                </a:lnTo>
                <a:close/>
              </a:path>
            </a:pathLst>
          </a:custGeom>
          <a:solidFill>
            <a:srgbClr val="D9D9D9"/>
          </a:solidFill>
          <a:ln w="28575"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Freeform 1114"/>
          <p:cNvSpPr>
            <a:spLocks/>
          </p:cNvSpPr>
          <p:nvPr/>
        </p:nvSpPr>
        <p:spPr bwMode="auto">
          <a:xfrm>
            <a:off x="1886331" y="2268858"/>
            <a:ext cx="738111" cy="533400"/>
          </a:xfrm>
          <a:custGeom>
            <a:avLst/>
            <a:gdLst>
              <a:gd name="T0" fmla="*/ 26 w 730"/>
              <a:gd name="T1" fmla="*/ 112 h 517"/>
              <a:gd name="T2" fmla="*/ 17 w 730"/>
              <a:gd name="T3" fmla="*/ 255 h 517"/>
              <a:gd name="T4" fmla="*/ 34 w 730"/>
              <a:gd name="T5" fmla="*/ 255 h 517"/>
              <a:gd name="T6" fmla="*/ 24 w 730"/>
              <a:gd name="T7" fmla="*/ 285 h 517"/>
              <a:gd name="T8" fmla="*/ 11 w 730"/>
              <a:gd name="T9" fmla="*/ 268 h 517"/>
              <a:gd name="T10" fmla="*/ 0 w 730"/>
              <a:gd name="T11" fmla="*/ 304 h 517"/>
              <a:gd name="T12" fmla="*/ 51 w 730"/>
              <a:gd name="T13" fmla="*/ 333 h 517"/>
              <a:gd name="T14" fmla="*/ 53 w 730"/>
              <a:gd name="T15" fmla="*/ 346 h 517"/>
              <a:gd name="T16" fmla="*/ 66 w 730"/>
              <a:gd name="T17" fmla="*/ 348 h 517"/>
              <a:gd name="T18" fmla="*/ 133 w 730"/>
              <a:gd name="T19" fmla="*/ 452 h 517"/>
              <a:gd name="T20" fmla="*/ 207 w 730"/>
              <a:gd name="T21" fmla="*/ 449 h 517"/>
              <a:gd name="T22" fmla="*/ 262 w 730"/>
              <a:gd name="T23" fmla="*/ 473 h 517"/>
              <a:gd name="T24" fmla="*/ 289 w 730"/>
              <a:gd name="T25" fmla="*/ 469 h 517"/>
              <a:gd name="T26" fmla="*/ 456 w 730"/>
              <a:gd name="T27" fmla="*/ 473 h 517"/>
              <a:gd name="T28" fmla="*/ 646 w 730"/>
              <a:gd name="T29" fmla="*/ 517 h 517"/>
              <a:gd name="T30" fmla="*/ 650 w 730"/>
              <a:gd name="T31" fmla="*/ 460 h 517"/>
              <a:gd name="T32" fmla="*/ 730 w 730"/>
              <a:gd name="T33" fmla="*/ 129 h 517"/>
              <a:gd name="T34" fmla="*/ 224 w 730"/>
              <a:gd name="T35" fmla="*/ 0 h 517"/>
              <a:gd name="T36" fmla="*/ 228 w 730"/>
              <a:gd name="T37" fmla="*/ 97 h 517"/>
              <a:gd name="T38" fmla="*/ 203 w 730"/>
              <a:gd name="T39" fmla="*/ 177 h 517"/>
              <a:gd name="T40" fmla="*/ 199 w 730"/>
              <a:gd name="T41" fmla="*/ 219 h 517"/>
              <a:gd name="T42" fmla="*/ 146 w 730"/>
              <a:gd name="T43" fmla="*/ 234 h 517"/>
              <a:gd name="T44" fmla="*/ 142 w 730"/>
              <a:gd name="T45" fmla="*/ 213 h 517"/>
              <a:gd name="T46" fmla="*/ 186 w 730"/>
              <a:gd name="T47" fmla="*/ 186 h 517"/>
              <a:gd name="T48" fmla="*/ 182 w 730"/>
              <a:gd name="T49" fmla="*/ 165 h 517"/>
              <a:gd name="T50" fmla="*/ 144 w 730"/>
              <a:gd name="T51" fmla="*/ 169 h 517"/>
              <a:gd name="T52" fmla="*/ 173 w 730"/>
              <a:gd name="T53" fmla="*/ 144 h 517"/>
              <a:gd name="T54" fmla="*/ 194 w 730"/>
              <a:gd name="T55" fmla="*/ 127 h 517"/>
              <a:gd name="T56" fmla="*/ 30 w 730"/>
              <a:gd name="T57" fmla="*/ 25 h 517"/>
              <a:gd name="T58" fmla="*/ 17 w 730"/>
              <a:gd name="T59" fmla="*/ 53 h 517"/>
              <a:gd name="T60" fmla="*/ 26 w 730"/>
              <a:gd name="T61" fmla="*/ 112 h 517"/>
              <a:gd name="T62" fmla="*/ 26 w 730"/>
              <a:gd name="T63" fmla="*/ 112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0" h="517">
                <a:moveTo>
                  <a:pt x="26" y="112"/>
                </a:moveTo>
                <a:lnTo>
                  <a:pt x="17" y="255"/>
                </a:lnTo>
                <a:lnTo>
                  <a:pt x="34" y="255"/>
                </a:lnTo>
                <a:lnTo>
                  <a:pt x="24" y="285"/>
                </a:lnTo>
                <a:lnTo>
                  <a:pt x="11" y="268"/>
                </a:lnTo>
                <a:lnTo>
                  <a:pt x="0" y="304"/>
                </a:lnTo>
                <a:lnTo>
                  <a:pt x="51" y="333"/>
                </a:lnTo>
                <a:lnTo>
                  <a:pt x="53" y="346"/>
                </a:lnTo>
                <a:lnTo>
                  <a:pt x="66" y="348"/>
                </a:lnTo>
                <a:lnTo>
                  <a:pt x="133" y="452"/>
                </a:lnTo>
                <a:lnTo>
                  <a:pt x="207" y="449"/>
                </a:lnTo>
                <a:lnTo>
                  <a:pt x="262" y="473"/>
                </a:lnTo>
                <a:lnTo>
                  <a:pt x="289" y="469"/>
                </a:lnTo>
                <a:lnTo>
                  <a:pt x="456" y="473"/>
                </a:lnTo>
                <a:lnTo>
                  <a:pt x="646" y="517"/>
                </a:lnTo>
                <a:lnTo>
                  <a:pt x="650" y="460"/>
                </a:lnTo>
                <a:lnTo>
                  <a:pt x="730" y="129"/>
                </a:lnTo>
                <a:lnTo>
                  <a:pt x="224" y="0"/>
                </a:lnTo>
                <a:lnTo>
                  <a:pt x="228" y="97"/>
                </a:lnTo>
                <a:lnTo>
                  <a:pt x="203" y="177"/>
                </a:lnTo>
                <a:lnTo>
                  <a:pt x="199" y="219"/>
                </a:lnTo>
                <a:lnTo>
                  <a:pt x="146" y="234"/>
                </a:lnTo>
                <a:lnTo>
                  <a:pt x="142" y="213"/>
                </a:lnTo>
                <a:lnTo>
                  <a:pt x="186" y="186"/>
                </a:lnTo>
                <a:lnTo>
                  <a:pt x="182" y="165"/>
                </a:lnTo>
                <a:lnTo>
                  <a:pt x="144" y="169"/>
                </a:lnTo>
                <a:lnTo>
                  <a:pt x="173" y="144"/>
                </a:lnTo>
                <a:lnTo>
                  <a:pt x="194" y="127"/>
                </a:lnTo>
                <a:lnTo>
                  <a:pt x="30" y="25"/>
                </a:lnTo>
                <a:lnTo>
                  <a:pt x="17" y="53"/>
                </a:lnTo>
                <a:lnTo>
                  <a:pt x="26" y="112"/>
                </a:lnTo>
                <a:lnTo>
                  <a:pt x="26" y="112"/>
                </a:lnTo>
                <a:close/>
              </a:path>
            </a:pathLst>
          </a:custGeom>
          <a:solidFill>
            <a:srgbClr val="3A608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Freeform 1116"/>
          <p:cNvSpPr>
            <a:spLocks/>
          </p:cNvSpPr>
          <p:nvPr/>
        </p:nvSpPr>
        <p:spPr bwMode="auto">
          <a:xfrm>
            <a:off x="2568884" y="3399158"/>
            <a:ext cx="626997" cy="779463"/>
          </a:xfrm>
          <a:custGeom>
            <a:avLst/>
            <a:gdLst>
              <a:gd name="T0" fmla="*/ 135 w 618"/>
              <a:gd name="T1" fmla="*/ 0 h 752"/>
              <a:gd name="T2" fmla="*/ 433 w 618"/>
              <a:gd name="T3" fmla="*/ 55 h 752"/>
              <a:gd name="T4" fmla="*/ 410 w 618"/>
              <a:gd name="T5" fmla="*/ 186 h 752"/>
              <a:gd name="T6" fmla="*/ 618 w 618"/>
              <a:gd name="T7" fmla="*/ 218 h 752"/>
              <a:gd name="T8" fmla="*/ 538 w 618"/>
              <a:gd name="T9" fmla="*/ 752 h 752"/>
              <a:gd name="T10" fmla="*/ 0 w 618"/>
              <a:gd name="T11" fmla="*/ 663 h 752"/>
              <a:gd name="T12" fmla="*/ 135 w 618"/>
              <a:gd name="T13" fmla="*/ 0 h 752"/>
              <a:gd name="T14" fmla="*/ 135 w 618"/>
              <a:gd name="T15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8" h="752">
                <a:moveTo>
                  <a:pt x="135" y="0"/>
                </a:moveTo>
                <a:lnTo>
                  <a:pt x="433" y="55"/>
                </a:lnTo>
                <a:lnTo>
                  <a:pt x="410" y="186"/>
                </a:lnTo>
                <a:lnTo>
                  <a:pt x="618" y="218"/>
                </a:lnTo>
                <a:lnTo>
                  <a:pt x="538" y="752"/>
                </a:lnTo>
                <a:lnTo>
                  <a:pt x="0" y="663"/>
                </a:lnTo>
                <a:lnTo>
                  <a:pt x="135" y="0"/>
                </a:lnTo>
                <a:lnTo>
                  <a:pt x="135" y="0"/>
                </a:lnTo>
                <a:close/>
              </a:path>
            </a:pathLst>
          </a:custGeom>
          <a:solidFill>
            <a:srgbClr val="C3535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Freeform 1117"/>
          <p:cNvSpPr>
            <a:spLocks/>
          </p:cNvSpPr>
          <p:nvPr/>
        </p:nvSpPr>
        <p:spPr bwMode="auto">
          <a:xfrm>
            <a:off x="1687914" y="2594296"/>
            <a:ext cx="884145" cy="739775"/>
          </a:xfrm>
          <a:custGeom>
            <a:avLst/>
            <a:gdLst>
              <a:gd name="T0" fmla="*/ 0 w 871"/>
              <a:gd name="T1" fmla="*/ 537 h 720"/>
              <a:gd name="T2" fmla="*/ 38 w 871"/>
              <a:gd name="T3" fmla="*/ 355 h 720"/>
              <a:gd name="T4" fmla="*/ 82 w 871"/>
              <a:gd name="T5" fmla="*/ 302 h 720"/>
              <a:gd name="T6" fmla="*/ 188 w 871"/>
              <a:gd name="T7" fmla="*/ 0 h 720"/>
              <a:gd name="T8" fmla="*/ 243 w 871"/>
              <a:gd name="T9" fmla="*/ 15 h 720"/>
              <a:gd name="T10" fmla="*/ 245 w 871"/>
              <a:gd name="T11" fmla="*/ 28 h 720"/>
              <a:gd name="T12" fmla="*/ 258 w 871"/>
              <a:gd name="T13" fmla="*/ 30 h 720"/>
              <a:gd name="T14" fmla="*/ 325 w 871"/>
              <a:gd name="T15" fmla="*/ 134 h 720"/>
              <a:gd name="T16" fmla="*/ 399 w 871"/>
              <a:gd name="T17" fmla="*/ 133 h 720"/>
              <a:gd name="T18" fmla="*/ 454 w 871"/>
              <a:gd name="T19" fmla="*/ 157 h 720"/>
              <a:gd name="T20" fmla="*/ 481 w 871"/>
              <a:gd name="T21" fmla="*/ 152 h 720"/>
              <a:gd name="T22" fmla="*/ 648 w 871"/>
              <a:gd name="T23" fmla="*/ 157 h 720"/>
              <a:gd name="T24" fmla="*/ 838 w 871"/>
              <a:gd name="T25" fmla="*/ 199 h 720"/>
              <a:gd name="T26" fmla="*/ 848 w 871"/>
              <a:gd name="T27" fmla="*/ 224 h 720"/>
              <a:gd name="T28" fmla="*/ 871 w 871"/>
              <a:gd name="T29" fmla="*/ 256 h 720"/>
              <a:gd name="T30" fmla="*/ 806 w 871"/>
              <a:gd name="T31" fmla="*/ 353 h 720"/>
              <a:gd name="T32" fmla="*/ 766 w 871"/>
              <a:gd name="T33" fmla="*/ 389 h 720"/>
              <a:gd name="T34" fmla="*/ 760 w 871"/>
              <a:gd name="T35" fmla="*/ 416 h 720"/>
              <a:gd name="T36" fmla="*/ 783 w 871"/>
              <a:gd name="T37" fmla="*/ 444 h 720"/>
              <a:gd name="T38" fmla="*/ 756 w 871"/>
              <a:gd name="T39" fmla="*/ 503 h 720"/>
              <a:gd name="T40" fmla="*/ 703 w 871"/>
              <a:gd name="T41" fmla="*/ 720 h 720"/>
              <a:gd name="T42" fmla="*/ 410 w 871"/>
              <a:gd name="T43" fmla="*/ 650 h 720"/>
              <a:gd name="T44" fmla="*/ 0 w 871"/>
              <a:gd name="T45" fmla="*/ 537 h 720"/>
              <a:gd name="T46" fmla="*/ 0 w 871"/>
              <a:gd name="T47" fmla="*/ 53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71" h="720">
                <a:moveTo>
                  <a:pt x="0" y="537"/>
                </a:moveTo>
                <a:lnTo>
                  <a:pt x="38" y="355"/>
                </a:lnTo>
                <a:lnTo>
                  <a:pt x="82" y="302"/>
                </a:lnTo>
                <a:lnTo>
                  <a:pt x="188" y="0"/>
                </a:lnTo>
                <a:lnTo>
                  <a:pt x="243" y="15"/>
                </a:lnTo>
                <a:lnTo>
                  <a:pt x="245" y="28"/>
                </a:lnTo>
                <a:lnTo>
                  <a:pt x="258" y="30"/>
                </a:lnTo>
                <a:lnTo>
                  <a:pt x="325" y="134"/>
                </a:lnTo>
                <a:lnTo>
                  <a:pt x="399" y="133"/>
                </a:lnTo>
                <a:lnTo>
                  <a:pt x="454" y="157"/>
                </a:lnTo>
                <a:lnTo>
                  <a:pt x="481" y="152"/>
                </a:lnTo>
                <a:lnTo>
                  <a:pt x="648" y="157"/>
                </a:lnTo>
                <a:lnTo>
                  <a:pt x="838" y="199"/>
                </a:lnTo>
                <a:lnTo>
                  <a:pt x="848" y="224"/>
                </a:lnTo>
                <a:lnTo>
                  <a:pt x="871" y="256"/>
                </a:lnTo>
                <a:lnTo>
                  <a:pt x="806" y="353"/>
                </a:lnTo>
                <a:lnTo>
                  <a:pt x="766" y="389"/>
                </a:lnTo>
                <a:lnTo>
                  <a:pt x="760" y="416"/>
                </a:lnTo>
                <a:lnTo>
                  <a:pt x="783" y="444"/>
                </a:lnTo>
                <a:lnTo>
                  <a:pt x="756" y="503"/>
                </a:lnTo>
                <a:lnTo>
                  <a:pt x="703" y="720"/>
                </a:lnTo>
                <a:lnTo>
                  <a:pt x="410" y="650"/>
                </a:lnTo>
                <a:lnTo>
                  <a:pt x="0" y="537"/>
                </a:lnTo>
                <a:lnTo>
                  <a:pt x="0" y="537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Freeform 1118"/>
          <p:cNvSpPr>
            <a:spLocks/>
          </p:cNvSpPr>
          <p:nvPr/>
        </p:nvSpPr>
        <p:spPr bwMode="auto">
          <a:xfrm>
            <a:off x="1597898" y="3149921"/>
            <a:ext cx="879383" cy="1482725"/>
          </a:xfrm>
          <a:custGeom>
            <a:avLst/>
            <a:gdLst>
              <a:gd name="T0" fmla="*/ 29 w 865"/>
              <a:gd name="T1" fmla="*/ 293 h 1443"/>
              <a:gd name="T2" fmla="*/ 4 w 865"/>
              <a:gd name="T3" fmla="*/ 405 h 1443"/>
              <a:gd name="T4" fmla="*/ 87 w 865"/>
              <a:gd name="T5" fmla="*/ 586 h 1443"/>
              <a:gd name="T6" fmla="*/ 103 w 865"/>
              <a:gd name="T7" fmla="*/ 574 h 1443"/>
              <a:gd name="T8" fmla="*/ 129 w 865"/>
              <a:gd name="T9" fmla="*/ 650 h 1443"/>
              <a:gd name="T10" fmla="*/ 87 w 865"/>
              <a:gd name="T11" fmla="*/ 597 h 1443"/>
              <a:gd name="T12" fmla="*/ 78 w 865"/>
              <a:gd name="T13" fmla="*/ 681 h 1443"/>
              <a:gd name="T14" fmla="*/ 125 w 865"/>
              <a:gd name="T15" fmla="*/ 732 h 1443"/>
              <a:gd name="T16" fmla="*/ 93 w 865"/>
              <a:gd name="T17" fmla="*/ 803 h 1443"/>
              <a:gd name="T18" fmla="*/ 184 w 865"/>
              <a:gd name="T19" fmla="*/ 994 h 1443"/>
              <a:gd name="T20" fmla="*/ 164 w 865"/>
              <a:gd name="T21" fmla="*/ 1065 h 1443"/>
              <a:gd name="T22" fmla="*/ 283 w 865"/>
              <a:gd name="T23" fmla="*/ 1120 h 1443"/>
              <a:gd name="T24" fmla="*/ 327 w 865"/>
              <a:gd name="T25" fmla="*/ 1177 h 1443"/>
              <a:gd name="T26" fmla="*/ 378 w 865"/>
              <a:gd name="T27" fmla="*/ 1196 h 1443"/>
              <a:gd name="T28" fmla="*/ 378 w 865"/>
              <a:gd name="T29" fmla="*/ 1230 h 1443"/>
              <a:gd name="T30" fmla="*/ 411 w 865"/>
              <a:gd name="T31" fmla="*/ 1238 h 1443"/>
              <a:gd name="T32" fmla="*/ 481 w 865"/>
              <a:gd name="T33" fmla="*/ 1348 h 1443"/>
              <a:gd name="T34" fmla="*/ 481 w 865"/>
              <a:gd name="T35" fmla="*/ 1426 h 1443"/>
              <a:gd name="T36" fmla="*/ 789 w 865"/>
              <a:gd name="T37" fmla="*/ 1443 h 1443"/>
              <a:gd name="T38" fmla="*/ 770 w 865"/>
              <a:gd name="T39" fmla="*/ 1413 h 1443"/>
              <a:gd name="T40" fmla="*/ 779 w 865"/>
              <a:gd name="T41" fmla="*/ 1365 h 1443"/>
              <a:gd name="T42" fmla="*/ 829 w 865"/>
              <a:gd name="T43" fmla="*/ 1287 h 1443"/>
              <a:gd name="T44" fmla="*/ 865 w 865"/>
              <a:gd name="T45" fmla="*/ 1264 h 1443"/>
              <a:gd name="T46" fmla="*/ 844 w 865"/>
              <a:gd name="T47" fmla="*/ 1236 h 1443"/>
              <a:gd name="T48" fmla="*/ 831 w 865"/>
              <a:gd name="T49" fmla="*/ 1160 h 1443"/>
              <a:gd name="T50" fmla="*/ 388 w 865"/>
              <a:gd name="T51" fmla="*/ 497 h 1443"/>
              <a:gd name="T52" fmla="*/ 492 w 865"/>
              <a:gd name="T53" fmla="*/ 113 h 1443"/>
              <a:gd name="T54" fmla="*/ 82 w 865"/>
              <a:gd name="T55" fmla="*/ 0 h 1443"/>
              <a:gd name="T56" fmla="*/ 70 w 865"/>
              <a:gd name="T57" fmla="*/ 23 h 1443"/>
              <a:gd name="T58" fmla="*/ 0 w 865"/>
              <a:gd name="T59" fmla="*/ 192 h 1443"/>
              <a:gd name="T60" fmla="*/ 29 w 865"/>
              <a:gd name="T61" fmla="*/ 293 h 1443"/>
              <a:gd name="T62" fmla="*/ 29 w 865"/>
              <a:gd name="T63" fmla="*/ 293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65" h="1443">
                <a:moveTo>
                  <a:pt x="29" y="293"/>
                </a:moveTo>
                <a:lnTo>
                  <a:pt x="4" y="405"/>
                </a:lnTo>
                <a:lnTo>
                  <a:pt x="87" y="586"/>
                </a:lnTo>
                <a:lnTo>
                  <a:pt x="103" y="574"/>
                </a:lnTo>
                <a:lnTo>
                  <a:pt x="129" y="650"/>
                </a:lnTo>
                <a:lnTo>
                  <a:pt x="87" y="597"/>
                </a:lnTo>
                <a:lnTo>
                  <a:pt x="78" y="681"/>
                </a:lnTo>
                <a:lnTo>
                  <a:pt x="125" y="732"/>
                </a:lnTo>
                <a:lnTo>
                  <a:pt x="93" y="803"/>
                </a:lnTo>
                <a:lnTo>
                  <a:pt x="184" y="994"/>
                </a:lnTo>
                <a:lnTo>
                  <a:pt x="164" y="1065"/>
                </a:lnTo>
                <a:lnTo>
                  <a:pt x="283" y="1120"/>
                </a:lnTo>
                <a:lnTo>
                  <a:pt x="327" y="1177"/>
                </a:lnTo>
                <a:lnTo>
                  <a:pt x="378" y="1196"/>
                </a:lnTo>
                <a:lnTo>
                  <a:pt x="378" y="1230"/>
                </a:lnTo>
                <a:lnTo>
                  <a:pt x="411" y="1238"/>
                </a:lnTo>
                <a:lnTo>
                  <a:pt x="481" y="1348"/>
                </a:lnTo>
                <a:lnTo>
                  <a:pt x="481" y="1426"/>
                </a:lnTo>
                <a:lnTo>
                  <a:pt x="789" y="1443"/>
                </a:lnTo>
                <a:lnTo>
                  <a:pt x="770" y="1413"/>
                </a:lnTo>
                <a:lnTo>
                  <a:pt x="779" y="1365"/>
                </a:lnTo>
                <a:lnTo>
                  <a:pt x="829" y="1287"/>
                </a:lnTo>
                <a:lnTo>
                  <a:pt x="865" y="1264"/>
                </a:lnTo>
                <a:lnTo>
                  <a:pt x="844" y="1236"/>
                </a:lnTo>
                <a:lnTo>
                  <a:pt x="831" y="1160"/>
                </a:lnTo>
                <a:lnTo>
                  <a:pt x="388" y="497"/>
                </a:lnTo>
                <a:lnTo>
                  <a:pt x="492" y="113"/>
                </a:lnTo>
                <a:lnTo>
                  <a:pt x="82" y="0"/>
                </a:lnTo>
                <a:lnTo>
                  <a:pt x="70" y="23"/>
                </a:lnTo>
                <a:lnTo>
                  <a:pt x="0" y="192"/>
                </a:lnTo>
                <a:lnTo>
                  <a:pt x="29" y="293"/>
                </a:lnTo>
                <a:lnTo>
                  <a:pt x="29" y="293"/>
                </a:lnTo>
                <a:close/>
              </a:path>
            </a:pathLst>
          </a:custGeom>
          <a:solidFill>
            <a:srgbClr val="3A608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Freeform 1120"/>
          <p:cNvSpPr>
            <a:spLocks/>
          </p:cNvSpPr>
          <p:nvPr/>
        </p:nvSpPr>
        <p:spPr bwMode="auto">
          <a:xfrm>
            <a:off x="2402215" y="2399033"/>
            <a:ext cx="663506" cy="1055688"/>
          </a:xfrm>
          <a:custGeom>
            <a:avLst/>
            <a:gdLst>
              <a:gd name="T0" fmla="*/ 0 w 654"/>
              <a:gd name="T1" fmla="*/ 909 h 1027"/>
              <a:gd name="T2" fmla="*/ 53 w 654"/>
              <a:gd name="T3" fmla="*/ 692 h 1027"/>
              <a:gd name="T4" fmla="*/ 80 w 654"/>
              <a:gd name="T5" fmla="*/ 633 h 1027"/>
              <a:gd name="T6" fmla="*/ 57 w 654"/>
              <a:gd name="T7" fmla="*/ 605 h 1027"/>
              <a:gd name="T8" fmla="*/ 63 w 654"/>
              <a:gd name="T9" fmla="*/ 578 h 1027"/>
              <a:gd name="T10" fmla="*/ 103 w 654"/>
              <a:gd name="T11" fmla="*/ 542 h 1027"/>
              <a:gd name="T12" fmla="*/ 168 w 654"/>
              <a:gd name="T13" fmla="*/ 445 h 1027"/>
              <a:gd name="T14" fmla="*/ 145 w 654"/>
              <a:gd name="T15" fmla="*/ 413 h 1027"/>
              <a:gd name="T16" fmla="*/ 135 w 654"/>
              <a:gd name="T17" fmla="*/ 388 h 1027"/>
              <a:gd name="T18" fmla="*/ 139 w 654"/>
              <a:gd name="T19" fmla="*/ 333 h 1027"/>
              <a:gd name="T20" fmla="*/ 219 w 654"/>
              <a:gd name="T21" fmla="*/ 0 h 1027"/>
              <a:gd name="T22" fmla="*/ 304 w 654"/>
              <a:gd name="T23" fmla="*/ 19 h 1027"/>
              <a:gd name="T24" fmla="*/ 276 w 654"/>
              <a:gd name="T25" fmla="*/ 149 h 1027"/>
              <a:gd name="T26" fmla="*/ 295 w 654"/>
              <a:gd name="T27" fmla="*/ 194 h 1027"/>
              <a:gd name="T28" fmla="*/ 297 w 654"/>
              <a:gd name="T29" fmla="*/ 223 h 1027"/>
              <a:gd name="T30" fmla="*/ 287 w 654"/>
              <a:gd name="T31" fmla="*/ 228 h 1027"/>
              <a:gd name="T32" fmla="*/ 320 w 654"/>
              <a:gd name="T33" fmla="*/ 259 h 1027"/>
              <a:gd name="T34" fmla="*/ 354 w 654"/>
              <a:gd name="T35" fmla="*/ 342 h 1027"/>
              <a:gd name="T36" fmla="*/ 365 w 654"/>
              <a:gd name="T37" fmla="*/ 417 h 1027"/>
              <a:gd name="T38" fmla="*/ 371 w 654"/>
              <a:gd name="T39" fmla="*/ 457 h 1027"/>
              <a:gd name="T40" fmla="*/ 346 w 654"/>
              <a:gd name="T41" fmla="*/ 495 h 1027"/>
              <a:gd name="T42" fmla="*/ 363 w 654"/>
              <a:gd name="T43" fmla="*/ 512 h 1027"/>
              <a:gd name="T44" fmla="*/ 409 w 654"/>
              <a:gd name="T45" fmla="*/ 487 h 1027"/>
              <a:gd name="T46" fmla="*/ 439 w 654"/>
              <a:gd name="T47" fmla="*/ 618 h 1027"/>
              <a:gd name="T48" fmla="*/ 460 w 654"/>
              <a:gd name="T49" fmla="*/ 626 h 1027"/>
              <a:gd name="T50" fmla="*/ 464 w 654"/>
              <a:gd name="T51" fmla="*/ 664 h 1027"/>
              <a:gd name="T52" fmla="*/ 523 w 654"/>
              <a:gd name="T53" fmla="*/ 679 h 1027"/>
              <a:gd name="T54" fmla="*/ 616 w 654"/>
              <a:gd name="T55" fmla="*/ 679 h 1027"/>
              <a:gd name="T56" fmla="*/ 654 w 654"/>
              <a:gd name="T57" fmla="*/ 696 h 1027"/>
              <a:gd name="T58" fmla="*/ 599 w 654"/>
              <a:gd name="T59" fmla="*/ 1027 h 1027"/>
              <a:gd name="T60" fmla="*/ 299 w 654"/>
              <a:gd name="T61" fmla="*/ 972 h 1027"/>
              <a:gd name="T62" fmla="*/ 0 w 654"/>
              <a:gd name="T63" fmla="*/ 909 h 1027"/>
              <a:gd name="T64" fmla="*/ 0 w 654"/>
              <a:gd name="T65" fmla="*/ 90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4" h="1027">
                <a:moveTo>
                  <a:pt x="0" y="909"/>
                </a:moveTo>
                <a:lnTo>
                  <a:pt x="53" y="692"/>
                </a:lnTo>
                <a:lnTo>
                  <a:pt x="80" y="633"/>
                </a:lnTo>
                <a:lnTo>
                  <a:pt x="57" y="605"/>
                </a:lnTo>
                <a:lnTo>
                  <a:pt x="63" y="578"/>
                </a:lnTo>
                <a:lnTo>
                  <a:pt x="103" y="542"/>
                </a:lnTo>
                <a:lnTo>
                  <a:pt x="168" y="445"/>
                </a:lnTo>
                <a:lnTo>
                  <a:pt x="145" y="413"/>
                </a:lnTo>
                <a:lnTo>
                  <a:pt x="135" y="388"/>
                </a:lnTo>
                <a:lnTo>
                  <a:pt x="139" y="333"/>
                </a:lnTo>
                <a:lnTo>
                  <a:pt x="219" y="0"/>
                </a:lnTo>
                <a:lnTo>
                  <a:pt x="304" y="19"/>
                </a:lnTo>
                <a:lnTo>
                  <a:pt x="276" y="149"/>
                </a:lnTo>
                <a:lnTo>
                  <a:pt x="295" y="194"/>
                </a:lnTo>
                <a:lnTo>
                  <a:pt x="297" y="223"/>
                </a:lnTo>
                <a:lnTo>
                  <a:pt x="287" y="228"/>
                </a:lnTo>
                <a:lnTo>
                  <a:pt x="320" y="259"/>
                </a:lnTo>
                <a:lnTo>
                  <a:pt x="354" y="342"/>
                </a:lnTo>
                <a:lnTo>
                  <a:pt x="365" y="417"/>
                </a:lnTo>
                <a:lnTo>
                  <a:pt x="371" y="457"/>
                </a:lnTo>
                <a:lnTo>
                  <a:pt x="346" y="495"/>
                </a:lnTo>
                <a:lnTo>
                  <a:pt x="363" y="512"/>
                </a:lnTo>
                <a:lnTo>
                  <a:pt x="409" y="487"/>
                </a:lnTo>
                <a:lnTo>
                  <a:pt x="439" y="618"/>
                </a:lnTo>
                <a:lnTo>
                  <a:pt x="460" y="626"/>
                </a:lnTo>
                <a:lnTo>
                  <a:pt x="464" y="664"/>
                </a:lnTo>
                <a:lnTo>
                  <a:pt x="523" y="679"/>
                </a:lnTo>
                <a:lnTo>
                  <a:pt x="616" y="679"/>
                </a:lnTo>
                <a:lnTo>
                  <a:pt x="654" y="696"/>
                </a:lnTo>
                <a:lnTo>
                  <a:pt x="599" y="1027"/>
                </a:lnTo>
                <a:lnTo>
                  <a:pt x="299" y="972"/>
                </a:lnTo>
                <a:lnTo>
                  <a:pt x="0" y="909"/>
                </a:lnTo>
                <a:lnTo>
                  <a:pt x="0" y="909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Freeform 1121"/>
          <p:cNvSpPr>
            <a:spLocks/>
          </p:cNvSpPr>
          <p:nvPr/>
        </p:nvSpPr>
        <p:spPr bwMode="auto">
          <a:xfrm>
            <a:off x="2681586" y="2419671"/>
            <a:ext cx="1138118" cy="712787"/>
          </a:xfrm>
          <a:custGeom>
            <a:avLst/>
            <a:gdLst>
              <a:gd name="T0" fmla="*/ 19 w 1118"/>
              <a:gd name="T1" fmla="*/ 175 h 692"/>
              <a:gd name="T2" fmla="*/ 21 w 1118"/>
              <a:gd name="T3" fmla="*/ 204 h 692"/>
              <a:gd name="T4" fmla="*/ 11 w 1118"/>
              <a:gd name="T5" fmla="*/ 209 h 692"/>
              <a:gd name="T6" fmla="*/ 44 w 1118"/>
              <a:gd name="T7" fmla="*/ 240 h 692"/>
              <a:gd name="T8" fmla="*/ 78 w 1118"/>
              <a:gd name="T9" fmla="*/ 323 h 692"/>
              <a:gd name="T10" fmla="*/ 89 w 1118"/>
              <a:gd name="T11" fmla="*/ 398 h 692"/>
              <a:gd name="T12" fmla="*/ 95 w 1118"/>
              <a:gd name="T13" fmla="*/ 438 h 692"/>
              <a:gd name="T14" fmla="*/ 70 w 1118"/>
              <a:gd name="T15" fmla="*/ 476 h 692"/>
              <a:gd name="T16" fmla="*/ 87 w 1118"/>
              <a:gd name="T17" fmla="*/ 493 h 692"/>
              <a:gd name="T18" fmla="*/ 133 w 1118"/>
              <a:gd name="T19" fmla="*/ 468 h 692"/>
              <a:gd name="T20" fmla="*/ 163 w 1118"/>
              <a:gd name="T21" fmla="*/ 599 h 692"/>
              <a:gd name="T22" fmla="*/ 184 w 1118"/>
              <a:gd name="T23" fmla="*/ 607 h 692"/>
              <a:gd name="T24" fmla="*/ 188 w 1118"/>
              <a:gd name="T25" fmla="*/ 645 h 692"/>
              <a:gd name="T26" fmla="*/ 205 w 1118"/>
              <a:gd name="T27" fmla="*/ 662 h 692"/>
              <a:gd name="T28" fmla="*/ 247 w 1118"/>
              <a:gd name="T29" fmla="*/ 660 h 692"/>
              <a:gd name="T30" fmla="*/ 340 w 1118"/>
              <a:gd name="T31" fmla="*/ 660 h 692"/>
              <a:gd name="T32" fmla="*/ 378 w 1118"/>
              <a:gd name="T33" fmla="*/ 677 h 692"/>
              <a:gd name="T34" fmla="*/ 390 w 1118"/>
              <a:gd name="T35" fmla="*/ 609 h 692"/>
              <a:gd name="T36" fmla="*/ 694 w 1118"/>
              <a:gd name="T37" fmla="*/ 654 h 692"/>
              <a:gd name="T38" fmla="*/ 1068 w 1118"/>
              <a:gd name="T39" fmla="*/ 692 h 692"/>
              <a:gd name="T40" fmla="*/ 1080 w 1118"/>
              <a:gd name="T41" fmla="*/ 567 h 692"/>
              <a:gd name="T42" fmla="*/ 1118 w 1118"/>
              <a:gd name="T43" fmla="*/ 162 h 692"/>
              <a:gd name="T44" fmla="*/ 622 w 1118"/>
              <a:gd name="T45" fmla="*/ 105 h 692"/>
              <a:gd name="T46" fmla="*/ 376 w 1118"/>
              <a:gd name="T47" fmla="*/ 67 h 692"/>
              <a:gd name="T48" fmla="*/ 28 w 1118"/>
              <a:gd name="T49" fmla="*/ 0 h 692"/>
              <a:gd name="T50" fmla="*/ 0 w 1118"/>
              <a:gd name="T51" fmla="*/ 130 h 692"/>
              <a:gd name="T52" fmla="*/ 19 w 1118"/>
              <a:gd name="T53" fmla="*/ 175 h 692"/>
              <a:gd name="T54" fmla="*/ 19 w 1118"/>
              <a:gd name="T55" fmla="*/ 175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18" h="692">
                <a:moveTo>
                  <a:pt x="19" y="175"/>
                </a:moveTo>
                <a:lnTo>
                  <a:pt x="21" y="204"/>
                </a:lnTo>
                <a:lnTo>
                  <a:pt x="11" y="209"/>
                </a:lnTo>
                <a:lnTo>
                  <a:pt x="44" y="240"/>
                </a:lnTo>
                <a:lnTo>
                  <a:pt x="78" y="323"/>
                </a:lnTo>
                <a:lnTo>
                  <a:pt x="89" y="398"/>
                </a:lnTo>
                <a:lnTo>
                  <a:pt x="95" y="438"/>
                </a:lnTo>
                <a:lnTo>
                  <a:pt x="70" y="476"/>
                </a:lnTo>
                <a:lnTo>
                  <a:pt x="87" y="493"/>
                </a:lnTo>
                <a:lnTo>
                  <a:pt x="133" y="468"/>
                </a:lnTo>
                <a:lnTo>
                  <a:pt x="163" y="599"/>
                </a:lnTo>
                <a:lnTo>
                  <a:pt x="184" y="607"/>
                </a:lnTo>
                <a:lnTo>
                  <a:pt x="188" y="645"/>
                </a:lnTo>
                <a:lnTo>
                  <a:pt x="205" y="662"/>
                </a:lnTo>
                <a:lnTo>
                  <a:pt x="247" y="660"/>
                </a:lnTo>
                <a:lnTo>
                  <a:pt x="340" y="660"/>
                </a:lnTo>
                <a:lnTo>
                  <a:pt x="378" y="677"/>
                </a:lnTo>
                <a:lnTo>
                  <a:pt x="390" y="609"/>
                </a:lnTo>
                <a:lnTo>
                  <a:pt x="694" y="654"/>
                </a:lnTo>
                <a:lnTo>
                  <a:pt x="1068" y="692"/>
                </a:lnTo>
                <a:lnTo>
                  <a:pt x="1080" y="567"/>
                </a:lnTo>
                <a:lnTo>
                  <a:pt x="1118" y="162"/>
                </a:lnTo>
                <a:lnTo>
                  <a:pt x="622" y="105"/>
                </a:lnTo>
                <a:lnTo>
                  <a:pt x="376" y="67"/>
                </a:lnTo>
                <a:lnTo>
                  <a:pt x="28" y="0"/>
                </a:lnTo>
                <a:lnTo>
                  <a:pt x="0" y="130"/>
                </a:lnTo>
                <a:lnTo>
                  <a:pt x="19" y="175"/>
                </a:lnTo>
                <a:lnTo>
                  <a:pt x="19" y="175"/>
                </a:lnTo>
                <a:close/>
              </a:path>
            </a:pathLst>
          </a:custGeom>
          <a:solidFill>
            <a:srgbClr val="3A608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Freeform 1122"/>
          <p:cNvSpPr>
            <a:spLocks/>
          </p:cNvSpPr>
          <p:nvPr/>
        </p:nvSpPr>
        <p:spPr bwMode="auto">
          <a:xfrm>
            <a:off x="2353324" y="4084958"/>
            <a:ext cx="755571" cy="863600"/>
          </a:xfrm>
          <a:custGeom>
            <a:avLst/>
            <a:gdLst>
              <a:gd name="T0" fmla="*/ 48 w 746"/>
              <a:gd name="T1" fmla="*/ 534 h 840"/>
              <a:gd name="T2" fmla="*/ 29 w 746"/>
              <a:gd name="T3" fmla="*/ 504 h 840"/>
              <a:gd name="T4" fmla="*/ 38 w 746"/>
              <a:gd name="T5" fmla="*/ 456 h 840"/>
              <a:gd name="T6" fmla="*/ 88 w 746"/>
              <a:gd name="T7" fmla="*/ 378 h 840"/>
              <a:gd name="T8" fmla="*/ 124 w 746"/>
              <a:gd name="T9" fmla="*/ 355 h 840"/>
              <a:gd name="T10" fmla="*/ 103 w 746"/>
              <a:gd name="T11" fmla="*/ 327 h 840"/>
              <a:gd name="T12" fmla="*/ 90 w 746"/>
              <a:gd name="T13" fmla="*/ 251 h 840"/>
              <a:gd name="T14" fmla="*/ 105 w 746"/>
              <a:gd name="T15" fmla="*/ 108 h 840"/>
              <a:gd name="T16" fmla="*/ 130 w 746"/>
              <a:gd name="T17" fmla="*/ 101 h 840"/>
              <a:gd name="T18" fmla="*/ 172 w 746"/>
              <a:gd name="T19" fmla="*/ 125 h 840"/>
              <a:gd name="T20" fmla="*/ 208 w 746"/>
              <a:gd name="T21" fmla="*/ 0 h 840"/>
              <a:gd name="T22" fmla="*/ 746 w 746"/>
              <a:gd name="T23" fmla="*/ 89 h 840"/>
              <a:gd name="T24" fmla="*/ 634 w 746"/>
              <a:gd name="T25" fmla="*/ 840 h 840"/>
              <a:gd name="T26" fmla="*/ 468 w 746"/>
              <a:gd name="T27" fmla="*/ 817 h 840"/>
              <a:gd name="T28" fmla="*/ 366 w 746"/>
              <a:gd name="T29" fmla="*/ 789 h 840"/>
              <a:gd name="T30" fmla="*/ 154 w 746"/>
              <a:gd name="T31" fmla="*/ 705 h 840"/>
              <a:gd name="T32" fmla="*/ 0 w 746"/>
              <a:gd name="T33" fmla="*/ 576 h 840"/>
              <a:gd name="T34" fmla="*/ 48 w 746"/>
              <a:gd name="T35" fmla="*/ 534 h 840"/>
              <a:gd name="T36" fmla="*/ 48 w 746"/>
              <a:gd name="T37" fmla="*/ 534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6" h="840">
                <a:moveTo>
                  <a:pt x="48" y="534"/>
                </a:moveTo>
                <a:lnTo>
                  <a:pt x="29" y="504"/>
                </a:lnTo>
                <a:lnTo>
                  <a:pt x="38" y="456"/>
                </a:lnTo>
                <a:lnTo>
                  <a:pt x="88" y="378"/>
                </a:lnTo>
                <a:lnTo>
                  <a:pt x="124" y="355"/>
                </a:lnTo>
                <a:lnTo>
                  <a:pt x="103" y="327"/>
                </a:lnTo>
                <a:lnTo>
                  <a:pt x="90" y="251"/>
                </a:lnTo>
                <a:lnTo>
                  <a:pt x="105" y="108"/>
                </a:lnTo>
                <a:lnTo>
                  <a:pt x="130" y="101"/>
                </a:lnTo>
                <a:lnTo>
                  <a:pt x="172" y="125"/>
                </a:lnTo>
                <a:lnTo>
                  <a:pt x="208" y="0"/>
                </a:lnTo>
                <a:lnTo>
                  <a:pt x="746" y="89"/>
                </a:lnTo>
                <a:lnTo>
                  <a:pt x="634" y="840"/>
                </a:lnTo>
                <a:lnTo>
                  <a:pt x="468" y="817"/>
                </a:lnTo>
                <a:lnTo>
                  <a:pt x="366" y="789"/>
                </a:lnTo>
                <a:lnTo>
                  <a:pt x="154" y="705"/>
                </a:lnTo>
                <a:lnTo>
                  <a:pt x="0" y="576"/>
                </a:lnTo>
                <a:lnTo>
                  <a:pt x="48" y="534"/>
                </a:lnTo>
                <a:lnTo>
                  <a:pt x="48" y="534"/>
                </a:lnTo>
                <a:close/>
              </a:path>
            </a:pathLst>
          </a:custGeom>
          <a:solidFill>
            <a:srgbClr val="C3535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Freeform 1123"/>
          <p:cNvSpPr>
            <a:spLocks/>
          </p:cNvSpPr>
          <p:nvPr/>
        </p:nvSpPr>
        <p:spPr bwMode="auto">
          <a:xfrm>
            <a:off x="2986354" y="3046733"/>
            <a:ext cx="782555" cy="636588"/>
          </a:xfrm>
          <a:custGeom>
            <a:avLst/>
            <a:gdLst>
              <a:gd name="T0" fmla="*/ 0 w 770"/>
              <a:gd name="T1" fmla="*/ 530 h 619"/>
              <a:gd name="T2" fmla="*/ 92 w 770"/>
              <a:gd name="T3" fmla="*/ 0 h 619"/>
              <a:gd name="T4" fmla="*/ 396 w 770"/>
              <a:gd name="T5" fmla="*/ 45 h 619"/>
              <a:gd name="T6" fmla="*/ 770 w 770"/>
              <a:gd name="T7" fmla="*/ 83 h 619"/>
              <a:gd name="T8" fmla="*/ 744 w 770"/>
              <a:gd name="T9" fmla="*/ 351 h 619"/>
              <a:gd name="T10" fmla="*/ 719 w 770"/>
              <a:gd name="T11" fmla="*/ 619 h 619"/>
              <a:gd name="T12" fmla="*/ 208 w 770"/>
              <a:gd name="T13" fmla="*/ 562 h 619"/>
              <a:gd name="T14" fmla="*/ 0 w 770"/>
              <a:gd name="T15" fmla="*/ 530 h 619"/>
              <a:gd name="T16" fmla="*/ 0 w 770"/>
              <a:gd name="T17" fmla="*/ 53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0" h="619">
                <a:moveTo>
                  <a:pt x="0" y="530"/>
                </a:moveTo>
                <a:lnTo>
                  <a:pt x="92" y="0"/>
                </a:lnTo>
                <a:lnTo>
                  <a:pt x="396" y="45"/>
                </a:lnTo>
                <a:lnTo>
                  <a:pt x="770" y="83"/>
                </a:lnTo>
                <a:lnTo>
                  <a:pt x="744" y="351"/>
                </a:lnTo>
                <a:lnTo>
                  <a:pt x="719" y="619"/>
                </a:lnTo>
                <a:lnTo>
                  <a:pt x="208" y="562"/>
                </a:lnTo>
                <a:lnTo>
                  <a:pt x="0" y="530"/>
                </a:lnTo>
                <a:lnTo>
                  <a:pt x="0" y="530"/>
                </a:lnTo>
                <a:close/>
              </a:path>
            </a:pathLst>
          </a:custGeom>
          <a:solidFill>
            <a:srgbClr val="C3535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Freeform 1124"/>
          <p:cNvSpPr>
            <a:spLocks/>
          </p:cNvSpPr>
          <p:nvPr/>
        </p:nvSpPr>
        <p:spPr bwMode="auto">
          <a:xfrm>
            <a:off x="3116515" y="3624583"/>
            <a:ext cx="809540" cy="631825"/>
          </a:xfrm>
          <a:custGeom>
            <a:avLst/>
            <a:gdLst>
              <a:gd name="T0" fmla="*/ 80 w 796"/>
              <a:gd name="T1" fmla="*/ 0 h 612"/>
              <a:gd name="T2" fmla="*/ 591 w 796"/>
              <a:gd name="T3" fmla="*/ 57 h 612"/>
              <a:gd name="T4" fmla="*/ 796 w 796"/>
              <a:gd name="T5" fmla="*/ 74 h 612"/>
              <a:gd name="T6" fmla="*/ 789 w 796"/>
              <a:gd name="T7" fmla="*/ 207 h 612"/>
              <a:gd name="T8" fmla="*/ 760 w 796"/>
              <a:gd name="T9" fmla="*/ 612 h 612"/>
              <a:gd name="T10" fmla="*/ 656 w 796"/>
              <a:gd name="T11" fmla="*/ 605 h 612"/>
              <a:gd name="T12" fmla="*/ 331 w 796"/>
              <a:gd name="T13" fmla="*/ 576 h 612"/>
              <a:gd name="T14" fmla="*/ 0 w 796"/>
              <a:gd name="T15" fmla="*/ 534 h 612"/>
              <a:gd name="T16" fmla="*/ 80 w 796"/>
              <a:gd name="T17" fmla="*/ 0 h 612"/>
              <a:gd name="T18" fmla="*/ 80 w 796"/>
              <a:gd name="T19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6" h="612">
                <a:moveTo>
                  <a:pt x="80" y="0"/>
                </a:moveTo>
                <a:lnTo>
                  <a:pt x="591" y="57"/>
                </a:lnTo>
                <a:lnTo>
                  <a:pt x="796" y="74"/>
                </a:lnTo>
                <a:lnTo>
                  <a:pt x="789" y="207"/>
                </a:lnTo>
                <a:lnTo>
                  <a:pt x="760" y="612"/>
                </a:lnTo>
                <a:lnTo>
                  <a:pt x="656" y="605"/>
                </a:lnTo>
                <a:lnTo>
                  <a:pt x="331" y="576"/>
                </a:lnTo>
                <a:lnTo>
                  <a:pt x="0" y="534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reeform 1125"/>
          <p:cNvSpPr>
            <a:spLocks/>
          </p:cNvSpPr>
          <p:nvPr/>
        </p:nvSpPr>
        <p:spPr bwMode="auto">
          <a:xfrm>
            <a:off x="2991432" y="4175446"/>
            <a:ext cx="782555" cy="785812"/>
          </a:xfrm>
          <a:custGeom>
            <a:avLst/>
            <a:gdLst>
              <a:gd name="T0" fmla="*/ 97 w 768"/>
              <a:gd name="T1" fmla="*/ 764 h 764"/>
              <a:gd name="T2" fmla="*/ 106 w 768"/>
              <a:gd name="T3" fmla="*/ 707 h 764"/>
              <a:gd name="T4" fmla="*/ 298 w 768"/>
              <a:gd name="T5" fmla="*/ 732 h 764"/>
              <a:gd name="T6" fmla="*/ 290 w 768"/>
              <a:gd name="T7" fmla="*/ 704 h 764"/>
              <a:gd name="T8" fmla="*/ 705 w 768"/>
              <a:gd name="T9" fmla="*/ 742 h 764"/>
              <a:gd name="T10" fmla="*/ 768 w 768"/>
              <a:gd name="T11" fmla="*/ 71 h 764"/>
              <a:gd name="T12" fmla="*/ 443 w 768"/>
              <a:gd name="T13" fmla="*/ 42 h 764"/>
              <a:gd name="T14" fmla="*/ 112 w 768"/>
              <a:gd name="T15" fmla="*/ 0 h 764"/>
              <a:gd name="T16" fmla="*/ 0 w 768"/>
              <a:gd name="T17" fmla="*/ 751 h 764"/>
              <a:gd name="T18" fmla="*/ 97 w 768"/>
              <a:gd name="T19" fmla="*/ 764 h 764"/>
              <a:gd name="T20" fmla="*/ 97 w 768"/>
              <a:gd name="T21" fmla="*/ 76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8" h="764">
                <a:moveTo>
                  <a:pt x="97" y="764"/>
                </a:moveTo>
                <a:lnTo>
                  <a:pt x="106" y="707"/>
                </a:lnTo>
                <a:lnTo>
                  <a:pt x="298" y="732"/>
                </a:lnTo>
                <a:lnTo>
                  <a:pt x="290" y="704"/>
                </a:lnTo>
                <a:lnTo>
                  <a:pt x="705" y="742"/>
                </a:lnTo>
                <a:lnTo>
                  <a:pt x="768" y="71"/>
                </a:lnTo>
                <a:lnTo>
                  <a:pt x="443" y="42"/>
                </a:lnTo>
                <a:lnTo>
                  <a:pt x="112" y="0"/>
                </a:lnTo>
                <a:lnTo>
                  <a:pt x="0" y="751"/>
                </a:lnTo>
                <a:lnTo>
                  <a:pt x="97" y="764"/>
                </a:lnTo>
                <a:lnTo>
                  <a:pt x="97" y="764"/>
                </a:lnTo>
                <a:close/>
              </a:path>
            </a:pathLst>
          </a:custGeom>
          <a:solidFill>
            <a:srgbClr val="3A608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Freeform 1126"/>
          <p:cNvSpPr>
            <a:spLocks/>
          </p:cNvSpPr>
          <p:nvPr/>
        </p:nvSpPr>
        <p:spPr bwMode="auto">
          <a:xfrm>
            <a:off x="3289851" y="4318321"/>
            <a:ext cx="1547650" cy="1482725"/>
          </a:xfrm>
          <a:custGeom>
            <a:avLst/>
            <a:gdLst>
              <a:gd name="T0" fmla="*/ 0 w 1527"/>
              <a:gd name="T1" fmla="*/ 563 h 1439"/>
              <a:gd name="T2" fmla="*/ 415 w 1527"/>
              <a:gd name="T3" fmla="*/ 601 h 1439"/>
              <a:gd name="T4" fmla="*/ 472 w 1527"/>
              <a:gd name="T5" fmla="*/ 0 h 1439"/>
              <a:gd name="T6" fmla="*/ 803 w 1527"/>
              <a:gd name="T7" fmla="*/ 19 h 1439"/>
              <a:gd name="T8" fmla="*/ 791 w 1527"/>
              <a:gd name="T9" fmla="*/ 277 h 1439"/>
              <a:gd name="T10" fmla="*/ 824 w 1527"/>
              <a:gd name="T11" fmla="*/ 304 h 1439"/>
              <a:gd name="T12" fmla="*/ 854 w 1527"/>
              <a:gd name="T13" fmla="*/ 304 h 1439"/>
              <a:gd name="T14" fmla="*/ 879 w 1527"/>
              <a:gd name="T15" fmla="*/ 329 h 1439"/>
              <a:gd name="T16" fmla="*/ 928 w 1527"/>
              <a:gd name="T17" fmla="*/ 340 h 1439"/>
              <a:gd name="T18" fmla="*/ 1029 w 1527"/>
              <a:gd name="T19" fmla="*/ 384 h 1439"/>
              <a:gd name="T20" fmla="*/ 1046 w 1527"/>
              <a:gd name="T21" fmla="*/ 365 h 1439"/>
              <a:gd name="T22" fmla="*/ 1111 w 1527"/>
              <a:gd name="T23" fmla="*/ 403 h 1439"/>
              <a:gd name="T24" fmla="*/ 1196 w 1527"/>
              <a:gd name="T25" fmla="*/ 401 h 1439"/>
              <a:gd name="T26" fmla="*/ 1255 w 1527"/>
              <a:gd name="T27" fmla="*/ 384 h 1439"/>
              <a:gd name="T28" fmla="*/ 1337 w 1527"/>
              <a:gd name="T29" fmla="*/ 369 h 1439"/>
              <a:gd name="T30" fmla="*/ 1411 w 1527"/>
              <a:gd name="T31" fmla="*/ 409 h 1439"/>
              <a:gd name="T32" fmla="*/ 1423 w 1527"/>
              <a:gd name="T33" fmla="*/ 422 h 1439"/>
              <a:gd name="T34" fmla="*/ 1463 w 1527"/>
              <a:gd name="T35" fmla="*/ 422 h 1439"/>
              <a:gd name="T36" fmla="*/ 1470 w 1527"/>
              <a:gd name="T37" fmla="*/ 635 h 1439"/>
              <a:gd name="T38" fmla="*/ 1527 w 1527"/>
              <a:gd name="T39" fmla="*/ 739 h 1439"/>
              <a:gd name="T40" fmla="*/ 1506 w 1527"/>
              <a:gd name="T41" fmla="*/ 821 h 1439"/>
              <a:gd name="T42" fmla="*/ 1510 w 1527"/>
              <a:gd name="T43" fmla="*/ 889 h 1439"/>
              <a:gd name="T44" fmla="*/ 1485 w 1527"/>
              <a:gd name="T45" fmla="*/ 924 h 1439"/>
              <a:gd name="T46" fmla="*/ 1495 w 1527"/>
              <a:gd name="T47" fmla="*/ 935 h 1439"/>
              <a:gd name="T48" fmla="*/ 1432 w 1527"/>
              <a:gd name="T49" fmla="*/ 954 h 1439"/>
              <a:gd name="T50" fmla="*/ 1383 w 1527"/>
              <a:gd name="T51" fmla="*/ 960 h 1439"/>
              <a:gd name="T52" fmla="*/ 1392 w 1527"/>
              <a:gd name="T53" fmla="*/ 924 h 1439"/>
              <a:gd name="T54" fmla="*/ 1366 w 1527"/>
              <a:gd name="T55" fmla="*/ 945 h 1439"/>
              <a:gd name="T56" fmla="*/ 1367 w 1527"/>
              <a:gd name="T57" fmla="*/ 986 h 1439"/>
              <a:gd name="T58" fmla="*/ 1333 w 1527"/>
              <a:gd name="T59" fmla="*/ 1030 h 1439"/>
              <a:gd name="T60" fmla="*/ 1153 w 1527"/>
              <a:gd name="T61" fmla="*/ 1121 h 1439"/>
              <a:gd name="T62" fmla="*/ 1096 w 1527"/>
              <a:gd name="T63" fmla="*/ 1180 h 1439"/>
              <a:gd name="T64" fmla="*/ 1042 w 1527"/>
              <a:gd name="T65" fmla="*/ 1308 h 1439"/>
              <a:gd name="T66" fmla="*/ 1086 w 1527"/>
              <a:gd name="T67" fmla="*/ 1439 h 1439"/>
              <a:gd name="T68" fmla="*/ 1044 w 1527"/>
              <a:gd name="T69" fmla="*/ 1439 h 1439"/>
              <a:gd name="T70" fmla="*/ 848 w 1527"/>
              <a:gd name="T71" fmla="*/ 1370 h 1439"/>
              <a:gd name="T72" fmla="*/ 827 w 1527"/>
              <a:gd name="T73" fmla="*/ 1313 h 1439"/>
              <a:gd name="T74" fmla="*/ 807 w 1527"/>
              <a:gd name="T75" fmla="*/ 1289 h 1439"/>
              <a:gd name="T76" fmla="*/ 801 w 1527"/>
              <a:gd name="T77" fmla="*/ 1213 h 1439"/>
              <a:gd name="T78" fmla="*/ 763 w 1527"/>
              <a:gd name="T79" fmla="*/ 1186 h 1439"/>
              <a:gd name="T80" fmla="*/ 658 w 1527"/>
              <a:gd name="T81" fmla="*/ 984 h 1439"/>
              <a:gd name="T82" fmla="*/ 607 w 1527"/>
              <a:gd name="T83" fmla="*/ 946 h 1439"/>
              <a:gd name="T84" fmla="*/ 592 w 1527"/>
              <a:gd name="T85" fmla="*/ 914 h 1439"/>
              <a:gd name="T86" fmla="*/ 438 w 1527"/>
              <a:gd name="T87" fmla="*/ 907 h 1439"/>
              <a:gd name="T88" fmla="*/ 356 w 1527"/>
              <a:gd name="T89" fmla="*/ 1002 h 1439"/>
              <a:gd name="T90" fmla="*/ 217 w 1527"/>
              <a:gd name="T91" fmla="*/ 903 h 1439"/>
              <a:gd name="T92" fmla="*/ 175 w 1527"/>
              <a:gd name="T93" fmla="*/ 766 h 1439"/>
              <a:gd name="T94" fmla="*/ 42 w 1527"/>
              <a:gd name="T95" fmla="*/ 639 h 1439"/>
              <a:gd name="T96" fmla="*/ 27 w 1527"/>
              <a:gd name="T97" fmla="*/ 597 h 1439"/>
              <a:gd name="T98" fmla="*/ 8 w 1527"/>
              <a:gd name="T99" fmla="*/ 591 h 1439"/>
              <a:gd name="T100" fmla="*/ 0 w 1527"/>
              <a:gd name="T101" fmla="*/ 563 h 1439"/>
              <a:gd name="T102" fmla="*/ 0 w 1527"/>
              <a:gd name="T103" fmla="*/ 563 h 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7" h="1439">
                <a:moveTo>
                  <a:pt x="0" y="563"/>
                </a:moveTo>
                <a:lnTo>
                  <a:pt x="415" y="601"/>
                </a:lnTo>
                <a:lnTo>
                  <a:pt x="472" y="0"/>
                </a:lnTo>
                <a:lnTo>
                  <a:pt x="803" y="19"/>
                </a:lnTo>
                <a:lnTo>
                  <a:pt x="791" y="277"/>
                </a:lnTo>
                <a:lnTo>
                  <a:pt x="824" y="304"/>
                </a:lnTo>
                <a:lnTo>
                  <a:pt x="854" y="304"/>
                </a:lnTo>
                <a:lnTo>
                  <a:pt x="879" y="329"/>
                </a:lnTo>
                <a:lnTo>
                  <a:pt x="928" y="340"/>
                </a:lnTo>
                <a:lnTo>
                  <a:pt x="1029" y="384"/>
                </a:lnTo>
                <a:lnTo>
                  <a:pt x="1046" y="365"/>
                </a:lnTo>
                <a:lnTo>
                  <a:pt x="1111" y="403"/>
                </a:lnTo>
                <a:lnTo>
                  <a:pt x="1196" y="401"/>
                </a:lnTo>
                <a:lnTo>
                  <a:pt x="1255" y="384"/>
                </a:lnTo>
                <a:lnTo>
                  <a:pt x="1337" y="369"/>
                </a:lnTo>
                <a:lnTo>
                  <a:pt x="1411" y="409"/>
                </a:lnTo>
                <a:lnTo>
                  <a:pt x="1423" y="422"/>
                </a:lnTo>
                <a:lnTo>
                  <a:pt x="1463" y="422"/>
                </a:lnTo>
                <a:lnTo>
                  <a:pt x="1470" y="635"/>
                </a:lnTo>
                <a:lnTo>
                  <a:pt x="1527" y="739"/>
                </a:lnTo>
                <a:lnTo>
                  <a:pt x="1506" y="821"/>
                </a:lnTo>
                <a:lnTo>
                  <a:pt x="1510" y="889"/>
                </a:lnTo>
                <a:lnTo>
                  <a:pt x="1485" y="924"/>
                </a:lnTo>
                <a:lnTo>
                  <a:pt x="1495" y="935"/>
                </a:lnTo>
                <a:lnTo>
                  <a:pt x="1432" y="954"/>
                </a:lnTo>
                <a:lnTo>
                  <a:pt x="1383" y="960"/>
                </a:lnTo>
                <a:lnTo>
                  <a:pt x="1392" y="924"/>
                </a:lnTo>
                <a:lnTo>
                  <a:pt x="1366" y="945"/>
                </a:lnTo>
                <a:lnTo>
                  <a:pt x="1367" y="986"/>
                </a:lnTo>
                <a:lnTo>
                  <a:pt x="1333" y="1030"/>
                </a:lnTo>
                <a:lnTo>
                  <a:pt x="1153" y="1121"/>
                </a:lnTo>
                <a:lnTo>
                  <a:pt x="1096" y="1180"/>
                </a:lnTo>
                <a:lnTo>
                  <a:pt x="1042" y="1308"/>
                </a:lnTo>
                <a:lnTo>
                  <a:pt x="1086" y="1439"/>
                </a:lnTo>
                <a:lnTo>
                  <a:pt x="1044" y="1439"/>
                </a:lnTo>
                <a:lnTo>
                  <a:pt x="848" y="1370"/>
                </a:lnTo>
                <a:lnTo>
                  <a:pt x="827" y="1313"/>
                </a:lnTo>
                <a:lnTo>
                  <a:pt x="807" y="1289"/>
                </a:lnTo>
                <a:lnTo>
                  <a:pt x="801" y="1213"/>
                </a:lnTo>
                <a:lnTo>
                  <a:pt x="763" y="1186"/>
                </a:lnTo>
                <a:lnTo>
                  <a:pt x="658" y="984"/>
                </a:lnTo>
                <a:lnTo>
                  <a:pt x="607" y="946"/>
                </a:lnTo>
                <a:lnTo>
                  <a:pt x="592" y="914"/>
                </a:lnTo>
                <a:lnTo>
                  <a:pt x="438" y="907"/>
                </a:lnTo>
                <a:lnTo>
                  <a:pt x="356" y="1002"/>
                </a:lnTo>
                <a:lnTo>
                  <a:pt x="217" y="903"/>
                </a:lnTo>
                <a:lnTo>
                  <a:pt x="175" y="766"/>
                </a:lnTo>
                <a:lnTo>
                  <a:pt x="42" y="639"/>
                </a:lnTo>
                <a:lnTo>
                  <a:pt x="27" y="597"/>
                </a:lnTo>
                <a:lnTo>
                  <a:pt x="8" y="591"/>
                </a:lnTo>
                <a:lnTo>
                  <a:pt x="0" y="563"/>
                </a:lnTo>
                <a:lnTo>
                  <a:pt x="0" y="563"/>
                </a:lnTo>
                <a:close/>
              </a:path>
            </a:pathLst>
          </a:custGeom>
          <a:solidFill>
            <a:srgbClr val="C3535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Freeform 1128"/>
          <p:cNvSpPr>
            <a:spLocks/>
          </p:cNvSpPr>
          <p:nvPr/>
        </p:nvSpPr>
        <p:spPr bwMode="auto">
          <a:xfrm>
            <a:off x="3738750" y="3000696"/>
            <a:ext cx="782555" cy="515937"/>
          </a:xfrm>
          <a:custGeom>
            <a:avLst/>
            <a:gdLst>
              <a:gd name="T0" fmla="*/ 38 w 768"/>
              <a:gd name="T1" fmla="*/ 0 h 502"/>
              <a:gd name="T2" fmla="*/ 378 w 768"/>
              <a:gd name="T3" fmla="*/ 24 h 502"/>
              <a:gd name="T4" fmla="*/ 756 w 768"/>
              <a:gd name="T5" fmla="*/ 36 h 502"/>
              <a:gd name="T6" fmla="*/ 732 w 768"/>
              <a:gd name="T7" fmla="*/ 83 h 502"/>
              <a:gd name="T8" fmla="*/ 768 w 768"/>
              <a:gd name="T9" fmla="*/ 118 h 502"/>
              <a:gd name="T10" fmla="*/ 766 w 768"/>
              <a:gd name="T11" fmla="*/ 365 h 502"/>
              <a:gd name="T12" fmla="*/ 751 w 768"/>
              <a:gd name="T13" fmla="*/ 363 h 502"/>
              <a:gd name="T14" fmla="*/ 753 w 768"/>
              <a:gd name="T15" fmla="*/ 395 h 502"/>
              <a:gd name="T16" fmla="*/ 764 w 768"/>
              <a:gd name="T17" fmla="*/ 420 h 502"/>
              <a:gd name="T18" fmla="*/ 756 w 768"/>
              <a:gd name="T19" fmla="*/ 443 h 502"/>
              <a:gd name="T20" fmla="*/ 764 w 768"/>
              <a:gd name="T21" fmla="*/ 502 h 502"/>
              <a:gd name="T22" fmla="*/ 747 w 768"/>
              <a:gd name="T23" fmla="*/ 496 h 502"/>
              <a:gd name="T24" fmla="*/ 728 w 768"/>
              <a:gd name="T25" fmla="*/ 473 h 502"/>
              <a:gd name="T26" fmla="*/ 659 w 768"/>
              <a:gd name="T27" fmla="*/ 450 h 502"/>
              <a:gd name="T28" fmla="*/ 593 w 768"/>
              <a:gd name="T29" fmla="*/ 454 h 502"/>
              <a:gd name="T30" fmla="*/ 555 w 768"/>
              <a:gd name="T31" fmla="*/ 426 h 502"/>
              <a:gd name="T32" fmla="*/ 0 w 768"/>
              <a:gd name="T33" fmla="*/ 393 h 502"/>
              <a:gd name="T34" fmla="*/ 38 w 768"/>
              <a:gd name="T35" fmla="*/ 0 h 502"/>
              <a:gd name="T36" fmla="*/ 38 w 768"/>
              <a:gd name="T3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8" h="502">
                <a:moveTo>
                  <a:pt x="38" y="0"/>
                </a:moveTo>
                <a:lnTo>
                  <a:pt x="378" y="24"/>
                </a:lnTo>
                <a:lnTo>
                  <a:pt x="756" y="36"/>
                </a:lnTo>
                <a:lnTo>
                  <a:pt x="732" y="83"/>
                </a:lnTo>
                <a:lnTo>
                  <a:pt x="768" y="118"/>
                </a:lnTo>
                <a:lnTo>
                  <a:pt x="766" y="365"/>
                </a:lnTo>
                <a:lnTo>
                  <a:pt x="751" y="363"/>
                </a:lnTo>
                <a:lnTo>
                  <a:pt x="753" y="395"/>
                </a:lnTo>
                <a:lnTo>
                  <a:pt x="764" y="420"/>
                </a:lnTo>
                <a:lnTo>
                  <a:pt x="756" y="443"/>
                </a:lnTo>
                <a:lnTo>
                  <a:pt x="764" y="502"/>
                </a:lnTo>
                <a:lnTo>
                  <a:pt x="747" y="496"/>
                </a:lnTo>
                <a:lnTo>
                  <a:pt x="728" y="473"/>
                </a:lnTo>
                <a:lnTo>
                  <a:pt x="659" y="450"/>
                </a:lnTo>
                <a:lnTo>
                  <a:pt x="593" y="454"/>
                </a:lnTo>
                <a:lnTo>
                  <a:pt x="555" y="426"/>
                </a:lnTo>
                <a:lnTo>
                  <a:pt x="0" y="393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Freeform 1129"/>
          <p:cNvSpPr>
            <a:spLocks/>
          </p:cNvSpPr>
          <p:nvPr/>
        </p:nvSpPr>
        <p:spPr bwMode="auto">
          <a:xfrm>
            <a:off x="3716527" y="3400745"/>
            <a:ext cx="914304" cy="455613"/>
          </a:xfrm>
          <a:custGeom>
            <a:avLst/>
            <a:gdLst>
              <a:gd name="T0" fmla="*/ 25 w 901"/>
              <a:gd name="T1" fmla="*/ 0 h 439"/>
              <a:gd name="T2" fmla="*/ 580 w 901"/>
              <a:gd name="T3" fmla="*/ 33 h 439"/>
              <a:gd name="T4" fmla="*/ 618 w 901"/>
              <a:gd name="T5" fmla="*/ 61 h 439"/>
              <a:gd name="T6" fmla="*/ 684 w 901"/>
              <a:gd name="T7" fmla="*/ 57 h 439"/>
              <a:gd name="T8" fmla="*/ 753 w 901"/>
              <a:gd name="T9" fmla="*/ 80 h 439"/>
              <a:gd name="T10" fmla="*/ 772 w 901"/>
              <a:gd name="T11" fmla="*/ 103 h 439"/>
              <a:gd name="T12" fmla="*/ 789 w 901"/>
              <a:gd name="T13" fmla="*/ 109 h 439"/>
              <a:gd name="T14" fmla="*/ 819 w 901"/>
              <a:gd name="T15" fmla="*/ 192 h 439"/>
              <a:gd name="T16" fmla="*/ 819 w 901"/>
              <a:gd name="T17" fmla="*/ 217 h 439"/>
              <a:gd name="T18" fmla="*/ 840 w 901"/>
              <a:gd name="T19" fmla="*/ 257 h 439"/>
              <a:gd name="T20" fmla="*/ 850 w 901"/>
              <a:gd name="T21" fmla="*/ 320 h 439"/>
              <a:gd name="T22" fmla="*/ 844 w 901"/>
              <a:gd name="T23" fmla="*/ 339 h 439"/>
              <a:gd name="T24" fmla="*/ 857 w 901"/>
              <a:gd name="T25" fmla="*/ 359 h 439"/>
              <a:gd name="T26" fmla="*/ 901 w 901"/>
              <a:gd name="T27" fmla="*/ 439 h 439"/>
              <a:gd name="T28" fmla="*/ 500 w 901"/>
              <a:gd name="T29" fmla="*/ 435 h 439"/>
              <a:gd name="T30" fmla="*/ 198 w 901"/>
              <a:gd name="T31" fmla="*/ 418 h 439"/>
              <a:gd name="T32" fmla="*/ 205 w 901"/>
              <a:gd name="T33" fmla="*/ 285 h 439"/>
              <a:gd name="T34" fmla="*/ 0 w 901"/>
              <a:gd name="T35" fmla="*/ 268 h 439"/>
              <a:gd name="T36" fmla="*/ 25 w 901"/>
              <a:gd name="T37" fmla="*/ 0 h 439"/>
              <a:gd name="T38" fmla="*/ 25 w 901"/>
              <a:gd name="T39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1" h="439">
                <a:moveTo>
                  <a:pt x="25" y="0"/>
                </a:moveTo>
                <a:lnTo>
                  <a:pt x="580" y="33"/>
                </a:lnTo>
                <a:lnTo>
                  <a:pt x="618" y="61"/>
                </a:lnTo>
                <a:lnTo>
                  <a:pt x="684" y="57"/>
                </a:lnTo>
                <a:lnTo>
                  <a:pt x="753" y="80"/>
                </a:lnTo>
                <a:lnTo>
                  <a:pt x="772" y="103"/>
                </a:lnTo>
                <a:lnTo>
                  <a:pt x="789" y="109"/>
                </a:lnTo>
                <a:lnTo>
                  <a:pt x="819" y="192"/>
                </a:lnTo>
                <a:lnTo>
                  <a:pt x="819" y="217"/>
                </a:lnTo>
                <a:lnTo>
                  <a:pt x="840" y="257"/>
                </a:lnTo>
                <a:lnTo>
                  <a:pt x="850" y="320"/>
                </a:lnTo>
                <a:lnTo>
                  <a:pt x="844" y="339"/>
                </a:lnTo>
                <a:lnTo>
                  <a:pt x="857" y="359"/>
                </a:lnTo>
                <a:lnTo>
                  <a:pt x="901" y="439"/>
                </a:lnTo>
                <a:lnTo>
                  <a:pt x="500" y="435"/>
                </a:lnTo>
                <a:lnTo>
                  <a:pt x="198" y="418"/>
                </a:lnTo>
                <a:lnTo>
                  <a:pt x="205" y="285"/>
                </a:lnTo>
                <a:lnTo>
                  <a:pt x="0" y="268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rgbClr val="C3535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Freeform 1130"/>
          <p:cNvSpPr>
            <a:spLocks/>
          </p:cNvSpPr>
          <p:nvPr/>
        </p:nvSpPr>
        <p:spPr bwMode="auto">
          <a:xfrm>
            <a:off x="3891134" y="3840483"/>
            <a:ext cx="822239" cy="436563"/>
          </a:xfrm>
          <a:custGeom>
            <a:avLst/>
            <a:gdLst>
              <a:gd name="T0" fmla="*/ 29 w 812"/>
              <a:gd name="T1" fmla="*/ 0 h 426"/>
              <a:gd name="T2" fmla="*/ 331 w 812"/>
              <a:gd name="T3" fmla="*/ 17 h 426"/>
              <a:gd name="T4" fmla="*/ 732 w 812"/>
              <a:gd name="T5" fmla="*/ 21 h 426"/>
              <a:gd name="T6" fmla="*/ 755 w 812"/>
              <a:gd name="T7" fmla="*/ 40 h 426"/>
              <a:gd name="T8" fmla="*/ 766 w 812"/>
              <a:gd name="T9" fmla="*/ 36 h 426"/>
              <a:gd name="T10" fmla="*/ 782 w 812"/>
              <a:gd name="T11" fmla="*/ 57 h 426"/>
              <a:gd name="T12" fmla="*/ 768 w 812"/>
              <a:gd name="T13" fmla="*/ 57 h 426"/>
              <a:gd name="T14" fmla="*/ 755 w 812"/>
              <a:gd name="T15" fmla="*/ 86 h 426"/>
              <a:gd name="T16" fmla="*/ 787 w 812"/>
              <a:gd name="T17" fmla="*/ 132 h 426"/>
              <a:gd name="T18" fmla="*/ 812 w 812"/>
              <a:gd name="T19" fmla="*/ 137 h 426"/>
              <a:gd name="T20" fmla="*/ 808 w 812"/>
              <a:gd name="T21" fmla="*/ 424 h 426"/>
              <a:gd name="T22" fmla="*/ 464 w 812"/>
              <a:gd name="T23" fmla="*/ 426 h 426"/>
              <a:gd name="T24" fmla="*/ 0 w 812"/>
              <a:gd name="T25" fmla="*/ 405 h 426"/>
              <a:gd name="T26" fmla="*/ 29 w 812"/>
              <a:gd name="T27" fmla="*/ 0 h 426"/>
              <a:gd name="T28" fmla="*/ 29 w 812"/>
              <a:gd name="T2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2" h="426">
                <a:moveTo>
                  <a:pt x="29" y="0"/>
                </a:moveTo>
                <a:lnTo>
                  <a:pt x="331" y="17"/>
                </a:lnTo>
                <a:lnTo>
                  <a:pt x="732" y="21"/>
                </a:lnTo>
                <a:lnTo>
                  <a:pt x="755" y="40"/>
                </a:lnTo>
                <a:lnTo>
                  <a:pt x="766" y="36"/>
                </a:lnTo>
                <a:lnTo>
                  <a:pt x="782" y="57"/>
                </a:lnTo>
                <a:lnTo>
                  <a:pt x="768" y="57"/>
                </a:lnTo>
                <a:lnTo>
                  <a:pt x="755" y="86"/>
                </a:lnTo>
                <a:lnTo>
                  <a:pt x="787" y="132"/>
                </a:lnTo>
                <a:lnTo>
                  <a:pt x="812" y="137"/>
                </a:lnTo>
                <a:lnTo>
                  <a:pt x="808" y="424"/>
                </a:lnTo>
                <a:lnTo>
                  <a:pt x="464" y="426"/>
                </a:lnTo>
                <a:lnTo>
                  <a:pt x="0" y="405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Freeform 1131"/>
          <p:cNvSpPr>
            <a:spLocks/>
          </p:cNvSpPr>
          <p:nvPr/>
        </p:nvSpPr>
        <p:spPr bwMode="auto">
          <a:xfrm>
            <a:off x="3773671" y="4250058"/>
            <a:ext cx="958750" cy="490538"/>
          </a:xfrm>
          <a:custGeom>
            <a:avLst/>
            <a:gdLst>
              <a:gd name="T0" fmla="*/ 6 w 943"/>
              <a:gd name="T1" fmla="*/ 0 h 479"/>
              <a:gd name="T2" fmla="*/ 110 w 943"/>
              <a:gd name="T3" fmla="*/ 7 h 479"/>
              <a:gd name="T4" fmla="*/ 574 w 943"/>
              <a:gd name="T5" fmla="*/ 28 h 479"/>
              <a:gd name="T6" fmla="*/ 918 w 943"/>
              <a:gd name="T7" fmla="*/ 26 h 479"/>
              <a:gd name="T8" fmla="*/ 922 w 943"/>
              <a:gd name="T9" fmla="*/ 97 h 479"/>
              <a:gd name="T10" fmla="*/ 943 w 943"/>
              <a:gd name="T11" fmla="*/ 247 h 479"/>
              <a:gd name="T12" fmla="*/ 939 w 943"/>
              <a:gd name="T13" fmla="*/ 479 h 479"/>
              <a:gd name="T14" fmla="*/ 865 w 943"/>
              <a:gd name="T15" fmla="*/ 439 h 479"/>
              <a:gd name="T16" fmla="*/ 783 w 943"/>
              <a:gd name="T17" fmla="*/ 454 h 479"/>
              <a:gd name="T18" fmla="*/ 724 w 943"/>
              <a:gd name="T19" fmla="*/ 471 h 479"/>
              <a:gd name="T20" fmla="*/ 639 w 943"/>
              <a:gd name="T21" fmla="*/ 473 h 479"/>
              <a:gd name="T22" fmla="*/ 574 w 943"/>
              <a:gd name="T23" fmla="*/ 435 h 479"/>
              <a:gd name="T24" fmla="*/ 557 w 943"/>
              <a:gd name="T25" fmla="*/ 454 h 479"/>
              <a:gd name="T26" fmla="*/ 456 w 943"/>
              <a:gd name="T27" fmla="*/ 410 h 479"/>
              <a:gd name="T28" fmla="*/ 407 w 943"/>
              <a:gd name="T29" fmla="*/ 399 h 479"/>
              <a:gd name="T30" fmla="*/ 382 w 943"/>
              <a:gd name="T31" fmla="*/ 376 h 479"/>
              <a:gd name="T32" fmla="*/ 352 w 943"/>
              <a:gd name="T33" fmla="*/ 374 h 479"/>
              <a:gd name="T34" fmla="*/ 319 w 943"/>
              <a:gd name="T35" fmla="*/ 347 h 479"/>
              <a:gd name="T36" fmla="*/ 331 w 943"/>
              <a:gd name="T37" fmla="*/ 89 h 479"/>
              <a:gd name="T38" fmla="*/ 0 w 943"/>
              <a:gd name="T39" fmla="*/ 70 h 479"/>
              <a:gd name="T40" fmla="*/ 6 w 943"/>
              <a:gd name="T41" fmla="*/ 0 h 479"/>
              <a:gd name="T42" fmla="*/ 6 w 943"/>
              <a:gd name="T4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3" h="479">
                <a:moveTo>
                  <a:pt x="6" y="0"/>
                </a:moveTo>
                <a:lnTo>
                  <a:pt x="110" y="7"/>
                </a:lnTo>
                <a:lnTo>
                  <a:pt x="574" y="28"/>
                </a:lnTo>
                <a:lnTo>
                  <a:pt x="918" y="26"/>
                </a:lnTo>
                <a:lnTo>
                  <a:pt x="922" y="97"/>
                </a:lnTo>
                <a:lnTo>
                  <a:pt x="943" y="247"/>
                </a:lnTo>
                <a:lnTo>
                  <a:pt x="939" y="479"/>
                </a:lnTo>
                <a:lnTo>
                  <a:pt x="865" y="439"/>
                </a:lnTo>
                <a:lnTo>
                  <a:pt x="783" y="454"/>
                </a:lnTo>
                <a:lnTo>
                  <a:pt x="724" y="471"/>
                </a:lnTo>
                <a:lnTo>
                  <a:pt x="639" y="473"/>
                </a:lnTo>
                <a:lnTo>
                  <a:pt x="574" y="435"/>
                </a:lnTo>
                <a:lnTo>
                  <a:pt x="557" y="454"/>
                </a:lnTo>
                <a:lnTo>
                  <a:pt x="456" y="410"/>
                </a:lnTo>
                <a:lnTo>
                  <a:pt x="407" y="399"/>
                </a:lnTo>
                <a:lnTo>
                  <a:pt x="382" y="376"/>
                </a:lnTo>
                <a:lnTo>
                  <a:pt x="352" y="374"/>
                </a:lnTo>
                <a:lnTo>
                  <a:pt x="319" y="347"/>
                </a:lnTo>
                <a:lnTo>
                  <a:pt x="331" y="89"/>
                </a:lnTo>
                <a:lnTo>
                  <a:pt x="0" y="7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Freeform 1133"/>
          <p:cNvSpPr>
            <a:spLocks/>
          </p:cNvSpPr>
          <p:nvPr/>
        </p:nvSpPr>
        <p:spPr bwMode="auto">
          <a:xfrm>
            <a:off x="4507021" y="3368996"/>
            <a:ext cx="660331" cy="431800"/>
          </a:xfrm>
          <a:custGeom>
            <a:avLst/>
            <a:gdLst>
              <a:gd name="T0" fmla="*/ 2 w 652"/>
              <a:gd name="T1" fmla="*/ 40 h 420"/>
              <a:gd name="T2" fmla="*/ 13 w 652"/>
              <a:gd name="T3" fmla="*/ 65 h 420"/>
              <a:gd name="T4" fmla="*/ 5 w 652"/>
              <a:gd name="T5" fmla="*/ 88 h 420"/>
              <a:gd name="T6" fmla="*/ 13 w 652"/>
              <a:gd name="T7" fmla="*/ 147 h 420"/>
              <a:gd name="T8" fmla="*/ 43 w 652"/>
              <a:gd name="T9" fmla="*/ 230 h 420"/>
              <a:gd name="T10" fmla="*/ 43 w 652"/>
              <a:gd name="T11" fmla="*/ 255 h 420"/>
              <a:gd name="T12" fmla="*/ 64 w 652"/>
              <a:gd name="T13" fmla="*/ 295 h 420"/>
              <a:gd name="T14" fmla="*/ 74 w 652"/>
              <a:gd name="T15" fmla="*/ 358 h 420"/>
              <a:gd name="T16" fmla="*/ 68 w 652"/>
              <a:gd name="T17" fmla="*/ 377 h 420"/>
              <a:gd name="T18" fmla="*/ 81 w 652"/>
              <a:gd name="T19" fmla="*/ 397 h 420"/>
              <a:gd name="T20" fmla="*/ 504 w 652"/>
              <a:gd name="T21" fmla="*/ 388 h 420"/>
              <a:gd name="T22" fmla="*/ 534 w 652"/>
              <a:gd name="T23" fmla="*/ 420 h 420"/>
              <a:gd name="T24" fmla="*/ 578 w 652"/>
              <a:gd name="T25" fmla="*/ 325 h 420"/>
              <a:gd name="T26" fmla="*/ 564 w 652"/>
              <a:gd name="T27" fmla="*/ 289 h 420"/>
              <a:gd name="T28" fmla="*/ 639 w 652"/>
              <a:gd name="T29" fmla="*/ 232 h 420"/>
              <a:gd name="T30" fmla="*/ 652 w 652"/>
              <a:gd name="T31" fmla="*/ 190 h 420"/>
              <a:gd name="T32" fmla="*/ 599 w 652"/>
              <a:gd name="T33" fmla="*/ 129 h 420"/>
              <a:gd name="T34" fmla="*/ 545 w 652"/>
              <a:gd name="T35" fmla="*/ 67 h 420"/>
              <a:gd name="T36" fmla="*/ 534 w 652"/>
              <a:gd name="T37" fmla="*/ 0 h 420"/>
              <a:gd name="T38" fmla="*/ 15 w 652"/>
              <a:gd name="T39" fmla="*/ 10 h 420"/>
              <a:gd name="T40" fmla="*/ 0 w 652"/>
              <a:gd name="T41" fmla="*/ 8 h 420"/>
              <a:gd name="T42" fmla="*/ 2 w 652"/>
              <a:gd name="T43" fmla="*/ 40 h 420"/>
              <a:gd name="T44" fmla="*/ 2 w 652"/>
              <a:gd name="T45" fmla="*/ 4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52" h="420">
                <a:moveTo>
                  <a:pt x="2" y="40"/>
                </a:moveTo>
                <a:lnTo>
                  <a:pt x="13" y="65"/>
                </a:lnTo>
                <a:lnTo>
                  <a:pt x="5" y="88"/>
                </a:lnTo>
                <a:lnTo>
                  <a:pt x="13" y="147"/>
                </a:lnTo>
                <a:lnTo>
                  <a:pt x="43" y="230"/>
                </a:lnTo>
                <a:lnTo>
                  <a:pt x="43" y="255"/>
                </a:lnTo>
                <a:lnTo>
                  <a:pt x="64" y="295"/>
                </a:lnTo>
                <a:lnTo>
                  <a:pt x="74" y="358"/>
                </a:lnTo>
                <a:lnTo>
                  <a:pt x="68" y="377"/>
                </a:lnTo>
                <a:lnTo>
                  <a:pt x="81" y="397"/>
                </a:lnTo>
                <a:lnTo>
                  <a:pt x="504" y="388"/>
                </a:lnTo>
                <a:lnTo>
                  <a:pt x="534" y="420"/>
                </a:lnTo>
                <a:lnTo>
                  <a:pt x="578" y="325"/>
                </a:lnTo>
                <a:lnTo>
                  <a:pt x="564" y="289"/>
                </a:lnTo>
                <a:lnTo>
                  <a:pt x="639" y="232"/>
                </a:lnTo>
                <a:lnTo>
                  <a:pt x="652" y="190"/>
                </a:lnTo>
                <a:lnTo>
                  <a:pt x="599" y="129"/>
                </a:lnTo>
                <a:lnTo>
                  <a:pt x="545" y="67"/>
                </a:lnTo>
                <a:lnTo>
                  <a:pt x="534" y="0"/>
                </a:lnTo>
                <a:lnTo>
                  <a:pt x="15" y="10"/>
                </a:lnTo>
                <a:lnTo>
                  <a:pt x="0" y="8"/>
                </a:lnTo>
                <a:lnTo>
                  <a:pt x="2" y="40"/>
                </a:lnTo>
                <a:lnTo>
                  <a:pt x="2" y="4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Freeform 1135"/>
          <p:cNvSpPr>
            <a:spLocks/>
          </p:cNvSpPr>
          <p:nvPr/>
        </p:nvSpPr>
        <p:spPr bwMode="auto">
          <a:xfrm>
            <a:off x="4713374" y="4334196"/>
            <a:ext cx="558742" cy="495300"/>
          </a:xfrm>
          <a:custGeom>
            <a:avLst/>
            <a:gdLst>
              <a:gd name="T0" fmla="*/ 21 w 551"/>
              <a:gd name="T1" fmla="*/ 166 h 481"/>
              <a:gd name="T2" fmla="*/ 17 w 551"/>
              <a:gd name="T3" fmla="*/ 398 h 481"/>
              <a:gd name="T4" fmla="*/ 29 w 551"/>
              <a:gd name="T5" fmla="*/ 411 h 481"/>
              <a:gd name="T6" fmla="*/ 69 w 551"/>
              <a:gd name="T7" fmla="*/ 411 h 481"/>
              <a:gd name="T8" fmla="*/ 70 w 551"/>
              <a:gd name="T9" fmla="*/ 481 h 481"/>
              <a:gd name="T10" fmla="*/ 397 w 551"/>
              <a:gd name="T11" fmla="*/ 477 h 481"/>
              <a:gd name="T12" fmla="*/ 392 w 551"/>
              <a:gd name="T13" fmla="*/ 405 h 481"/>
              <a:gd name="T14" fmla="*/ 418 w 551"/>
              <a:gd name="T15" fmla="*/ 325 h 481"/>
              <a:gd name="T16" fmla="*/ 460 w 551"/>
              <a:gd name="T17" fmla="*/ 270 h 481"/>
              <a:gd name="T18" fmla="*/ 456 w 551"/>
              <a:gd name="T19" fmla="*/ 255 h 481"/>
              <a:gd name="T20" fmla="*/ 487 w 551"/>
              <a:gd name="T21" fmla="*/ 204 h 481"/>
              <a:gd name="T22" fmla="*/ 504 w 551"/>
              <a:gd name="T23" fmla="*/ 149 h 481"/>
              <a:gd name="T24" fmla="*/ 498 w 551"/>
              <a:gd name="T25" fmla="*/ 145 h 481"/>
              <a:gd name="T26" fmla="*/ 525 w 551"/>
              <a:gd name="T27" fmla="*/ 124 h 481"/>
              <a:gd name="T28" fmla="*/ 551 w 551"/>
              <a:gd name="T29" fmla="*/ 76 h 481"/>
              <a:gd name="T30" fmla="*/ 542 w 551"/>
              <a:gd name="T31" fmla="*/ 65 h 481"/>
              <a:gd name="T32" fmla="*/ 468 w 551"/>
              <a:gd name="T33" fmla="*/ 69 h 481"/>
              <a:gd name="T34" fmla="*/ 489 w 551"/>
              <a:gd name="T35" fmla="*/ 42 h 481"/>
              <a:gd name="T36" fmla="*/ 483 w 551"/>
              <a:gd name="T37" fmla="*/ 0 h 481"/>
              <a:gd name="T38" fmla="*/ 0 w 551"/>
              <a:gd name="T39" fmla="*/ 16 h 481"/>
              <a:gd name="T40" fmla="*/ 21 w 551"/>
              <a:gd name="T41" fmla="*/ 166 h 481"/>
              <a:gd name="T42" fmla="*/ 21 w 551"/>
              <a:gd name="T43" fmla="*/ 16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481">
                <a:moveTo>
                  <a:pt x="21" y="166"/>
                </a:moveTo>
                <a:lnTo>
                  <a:pt x="17" y="398"/>
                </a:lnTo>
                <a:lnTo>
                  <a:pt x="29" y="411"/>
                </a:lnTo>
                <a:lnTo>
                  <a:pt x="69" y="411"/>
                </a:lnTo>
                <a:lnTo>
                  <a:pt x="70" y="481"/>
                </a:lnTo>
                <a:lnTo>
                  <a:pt x="397" y="477"/>
                </a:lnTo>
                <a:lnTo>
                  <a:pt x="392" y="405"/>
                </a:lnTo>
                <a:lnTo>
                  <a:pt x="418" y="325"/>
                </a:lnTo>
                <a:lnTo>
                  <a:pt x="460" y="270"/>
                </a:lnTo>
                <a:lnTo>
                  <a:pt x="456" y="255"/>
                </a:lnTo>
                <a:lnTo>
                  <a:pt x="487" y="204"/>
                </a:lnTo>
                <a:lnTo>
                  <a:pt x="504" y="149"/>
                </a:lnTo>
                <a:lnTo>
                  <a:pt x="498" y="145"/>
                </a:lnTo>
                <a:lnTo>
                  <a:pt x="525" y="124"/>
                </a:lnTo>
                <a:lnTo>
                  <a:pt x="551" y="76"/>
                </a:lnTo>
                <a:lnTo>
                  <a:pt x="542" y="65"/>
                </a:lnTo>
                <a:lnTo>
                  <a:pt x="468" y="69"/>
                </a:lnTo>
                <a:lnTo>
                  <a:pt x="489" y="42"/>
                </a:lnTo>
                <a:lnTo>
                  <a:pt x="483" y="0"/>
                </a:lnTo>
                <a:lnTo>
                  <a:pt x="0" y="16"/>
                </a:lnTo>
                <a:lnTo>
                  <a:pt x="21" y="166"/>
                </a:lnTo>
                <a:lnTo>
                  <a:pt x="21" y="166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Freeform 1136"/>
          <p:cNvSpPr>
            <a:spLocks/>
          </p:cNvSpPr>
          <p:nvPr/>
        </p:nvSpPr>
        <p:spPr bwMode="auto">
          <a:xfrm>
            <a:off x="4778772" y="4824733"/>
            <a:ext cx="634934" cy="544513"/>
          </a:xfrm>
          <a:custGeom>
            <a:avLst/>
            <a:gdLst>
              <a:gd name="T0" fmla="*/ 0 w 624"/>
              <a:gd name="T1" fmla="*/ 4 h 529"/>
              <a:gd name="T2" fmla="*/ 6 w 624"/>
              <a:gd name="T3" fmla="*/ 147 h 529"/>
              <a:gd name="T4" fmla="*/ 63 w 624"/>
              <a:gd name="T5" fmla="*/ 251 h 529"/>
              <a:gd name="T6" fmla="*/ 42 w 624"/>
              <a:gd name="T7" fmla="*/ 333 h 529"/>
              <a:gd name="T8" fmla="*/ 46 w 624"/>
              <a:gd name="T9" fmla="*/ 401 h 529"/>
              <a:gd name="T10" fmla="*/ 21 w 624"/>
              <a:gd name="T11" fmla="*/ 436 h 529"/>
              <a:gd name="T12" fmla="*/ 31 w 624"/>
              <a:gd name="T13" fmla="*/ 447 h 529"/>
              <a:gd name="T14" fmla="*/ 114 w 624"/>
              <a:gd name="T15" fmla="*/ 438 h 529"/>
              <a:gd name="T16" fmla="*/ 217 w 624"/>
              <a:gd name="T17" fmla="*/ 464 h 529"/>
              <a:gd name="T18" fmla="*/ 251 w 624"/>
              <a:gd name="T19" fmla="*/ 438 h 529"/>
              <a:gd name="T20" fmla="*/ 352 w 624"/>
              <a:gd name="T21" fmla="*/ 479 h 529"/>
              <a:gd name="T22" fmla="*/ 360 w 624"/>
              <a:gd name="T23" fmla="*/ 502 h 529"/>
              <a:gd name="T24" fmla="*/ 398 w 624"/>
              <a:gd name="T25" fmla="*/ 519 h 529"/>
              <a:gd name="T26" fmla="*/ 419 w 624"/>
              <a:gd name="T27" fmla="*/ 498 h 529"/>
              <a:gd name="T28" fmla="*/ 466 w 624"/>
              <a:gd name="T29" fmla="*/ 517 h 529"/>
              <a:gd name="T30" fmla="*/ 497 w 624"/>
              <a:gd name="T31" fmla="*/ 502 h 529"/>
              <a:gd name="T32" fmla="*/ 491 w 624"/>
              <a:gd name="T33" fmla="*/ 472 h 529"/>
              <a:gd name="T34" fmla="*/ 573 w 624"/>
              <a:gd name="T35" fmla="*/ 498 h 529"/>
              <a:gd name="T36" fmla="*/ 569 w 624"/>
              <a:gd name="T37" fmla="*/ 529 h 529"/>
              <a:gd name="T38" fmla="*/ 624 w 624"/>
              <a:gd name="T39" fmla="*/ 491 h 529"/>
              <a:gd name="T40" fmla="*/ 575 w 624"/>
              <a:gd name="T41" fmla="*/ 485 h 529"/>
              <a:gd name="T42" fmla="*/ 538 w 624"/>
              <a:gd name="T43" fmla="*/ 445 h 529"/>
              <a:gd name="T44" fmla="*/ 584 w 624"/>
              <a:gd name="T45" fmla="*/ 396 h 529"/>
              <a:gd name="T46" fmla="*/ 584 w 624"/>
              <a:gd name="T47" fmla="*/ 367 h 529"/>
              <a:gd name="T48" fmla="*/ 533 w 624"/>
              <a:gd name="T49" fmla="*/ 409 h 529"/>
              <a:gd name="T50" fmla="*/ 508 w 624"/>
              <a:gd name="T51" fmla="*/ 396 h 529"/>
              <a:gd name="T52" fmla="*/ 529 w 624"/>
              <a:gd name="T53" fmla="*/ 373 h 529"/>
              <a:gd name="T54" fmla="*/ 472 w 624"/>
              <a:gd name="T55" fmla="*/ 390 h 529"/>
              <a:gd name="T56" fmla="*/ 436 w 624"/>
              <a:gd name="T57" fmla="*/ 375 h 529"/>
              <a:gd name="T58" fmla="*/ 445 w 624"/>
              <a:gd name="T59" fmla="*/ 350 h 529"/>
              <a:gd name="T60" fmla="*/ 542 w 624"/>
              <a:gd name="T61" fmla="*/ 367 h 529"/>
              <a:gd name="T62" fmla="*/ 504 w 624"/>
              <a:gd name="T63" fmla="*/ 305 h 529"/>
              <a:gd name="T64" fmla="*/ 510 w 624"/>
              <a:gd name="T65" fmla="*/ 259 h 529"/>
              <a:gd name="T66" fmla="*/ 289 w 624"/>
              <a:gd name="T67" fmla="*/ 268 h 529"/>
              <a:gd name="T68" fmla="*/ 316 w 624"/>
              <a:gd name="T69" fmla="*/ 170 h 529"/>
              <a:gd name="T70" fmla="*/ 354 w 624"/>
              <a:gd name="T71" fmla="*/ 120 h 529"/>
              <a:gd name="T72" fmla="*/ 343 w 624"/>
              <a:gd name="T73" fmla="*/ 107 h 529"/>
              <a:gd name="T74" fmla="*/ 327 w 624"/>
              <a:gd name="T75" fmla="*/ 0 h 529"/>
              <a:gd name="T76" fmla="*/ 0 w 624"/>
              <a:gd name="T77" fmla="*/ 4 h 529"/>
              <a:gd name="T78" fmla="*/ 0 w 624"/>
              <a:gd name="T79" fmla="*/ 4 h 529"/>
              <a:gd name="T80" fmla="*/ 0 w 624"/>
              <a:gd name="T81" fmla="*/ 4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24" h="529">
                <a:moveTo>
                  <a:pt x="0" y="4"/>
                </a:moveTo>
                <a:lnTo>
                  <a:pt x="6" y="147"/>
                </a:lnTo>
                <a:lnTo>
                  <a:pt x="63" y="251"/>
                </a:lnTo>
                <a:lnTo>
                  <a:pt x="42" y="333"/>
                </a:lnTo>
                <a:lnTo>
                  <a:pt x="46" y="401"/>
                </a:lnTo>
                <a:lnTo>
                  <a:pt x="21" y="436"/>
                </a:lnTo>
                <a:lnTo>
                  <a:pt x="31" y="447"/>
                </a:lnTo>
                <a:lnTo>
                  <a:pt x="114" y="438"/>
                </a:lnTo>
                <a:lnTo>
                  <a:pt x="217" y="464"/>
                </a:lnTo>
                <a:lnTo>
                  <a:pt x="251" y="438"/>
                </a:lnTo>
                <a:lnTo>
                  <a:pt x="352" y="479"/>
                </a:lnTo>
                <a:lnTo>
                  <a:pt x="360" y="502"/>
                </a:lnTo>
                <a:lnTo>
                  <a:pt x="398" y="519"/>
                </a:lnTo>
                <a:lnTo>
                  <a:pt x="419" y="498"/>
                </a:lnTo>
                <a:lnTo>
                  <a:pt x="466" y="517"/>
                </a:lnTo>
                <a:lnTo>
                  <a:pt x="497" y="502"/>
                </a:lnTo>
                <a:lnTo>
                  <a:pt x="491" y="472"/>
                </a:lnTo>
                <a:lnTo>
                  <a:pt x="573" y="498"/>
                </a:lnTo>
                <a:lnTo>
                  <a:pt x="569" y="529"/>
                </a:lnTo>
                <a:lnTo>
                  <a:pt x="624" y="491"/>
                </a:lnTo>
                <a:lnTo>
                  <a:pt x="575" y="485"/>
                </a:lnTo>
                <a:lnTo>
                  <a:pt x="538" y="445"/>
                </a:lnTo>
                <a:lnTo>
                  <a:pt x="584" y="396"/>
                </a:lnTo>
                <a:lnTo>
                  <a:pt x="584" y="367"/>
                </a:lnTo>
                <a:lnTo>
                  <a:pt x="533" y="409"/>
                </a:lnTo>
                <a:lnTo>
                  <a:pt x="508" y="396"/>
                </a:lnTo>
                <a:lnTo>
                  <a:pt x="529" y="373"/>
                </a:lnTo>
                <a:lnTo>
                  <a:pt x="472" y="390"/>
                </a:lnTo>
                <a:lnTo>
                  <a:pt x="436" y="375"/>
                </a:lnTo>
                <a:lnTo>
                  <a:pt x="445" y="350"/>
                </a:lnTo>
                <a:lnTo>
                  <a:pt x="542" y="367"/>
                </a:lnTo>
                <a:lnTo>
                  <a:pt x="504" y="305"/>
                </a:lnTo>
                <a:lnTo>
                  <a:pt x="510" y="259"/>
                </a:lnTo>
                <a:lnTo>
                  <a:pt x="289" y="268"/>
                </a:lnTo>
                <a:lnTo>
                  <a:pt x="316" y="170"/>
                </a:lnTo>
                <a:lnTo>
                  <a:pt x="354" y="120"/>
                </a:lnTo>
                <a:lnTo>
                  <a:pt x="343" y="107"/>
                </a:lnTo>
                <a:lnTo>
                  <a:pt x="327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Freeform 1140"/>
          <p:cNvSpPr>
            <a:spLocks/>
          </p:cNvSpPr>
          <p:nvPr/>
        </p:nvSpPr>
        <p:spPr bwMode="auto">
          <a:xfrm>
            <a:off x="5038777" y="3483296"/>
            <a:ext cx="438104" cy="779462"/>
          </a:xfrm>
          <a:custGeom>
            <a:avLst/>
            <a:gdLst>
              <a:gd name="T0" fmla="*/ 8 w 430"/>
              <a:gd name="T1" fmla="*/ 308 h 753"/>
              <a:gd name="T2" fmla="*/ 52 w 430"/>
              <a:gd name="T3" fmla="*/ 213 h 753"/>
              <a:gd name="T4" fmla="*/ 38 w 430"/>
              <a:gd name="T5" fmla="*/ 177 h 753"/>
              <a:gd name="T6" fmla="*/ 113 w 430"/>
              <a:gd name="T7" fmla="*/ 120 h 753"/>
              <a:gd name="T8" fmla="*/ 126 w 430"/>
              <a:gd name="T9" fmla="*/ 78 h 753"/>
              <a:gd name="T10" fmla="*/ 73 w 430"/>
              <a:gd name="T11" fmla="*/ 17 h 753"/>
              <a:gd name="T12" fmla="*/ 360 w 430"/>
              <a:gd name="T13" fmla="*/ 0 h 753"/>
              <a:gd name="T14" fmla="*/ 367 w 430"/>
              <a:gd name="T15" fmla="*/ 44 h 753"/>
              <a:gd name="T16" fmla="*/ 396 w 430"/>
              <a:gd name="T17" fmla="*/ 101 h 753"/>
              <a:gd name="T18" fmla="*/ 421 w 430"/>
              <a:gd name="T19" fmla="*/ 388 h 753"/>
              <a:gd name="T20" fmla="*/ 415 w 430"/>
              <a:gd name="T21" fmla="*/ 447 h 753"/>
              <a:gd name="T22" fmla="*/ 430 w 430"/>
              <a:gd name="T23" fmla="*/ 481 h 753"/>
              <a:gd name="T24" fmla="*/ 413 w 430"/>
              <a:gd name="T25" fmla="*/ 546 h 753"/>
              <a:gd name="T26" fmla="*/ 390 w 430"/>
              <a:gd name="T27" fmla="*/ 574 h 753"/>
              <a:gd name="T28" fmla="*/ 379 w 430"/>
              <a:gd name="T29" fmla="*/ 622 h 753"/>
              <a:gd name="T30" fmla="*/ 392 w 430"/>
              <a:gd name="T31" fmla="*/ 637 h 753"/>
              <a:gd name="T32" fmla="*/ 381 w 430"/>
              <a:gd name="T33" fmla="*/ 664 h 753"/>
              <a:gd name="T34" fmla="*/ 386 w 430"/>
              <a:gd name="T35" fmla="*/ 673 h 753"/>
              <a:gd name="T36" fmla="*/ 352 w 430"/>
              <a:gd name="T37" fmla="*/ 686 h 753"/>
              <a:gd name="T38" fmla="*/ 344 w 430"/>
              <a:gd name="T39" fmla="*/ 734 h 753"/>
              <a:gd name="T40" fmla="*/ 295 w 430"/>
              <a:gd name="T41" fmla="*/ 719 h 753"/>
              <a:gd name="T42" fmla="*/ 270 w 430"/>
              <a:gd name="T43" fmla="*/ 753 h 753"/>
              <a:gd name="T44" fmla="*/ 255 w 430"/>
              <a:gd name="T45" fmla="*/ 749 h 753"/>
              <a:gd name="T46" fmla="*/ 238 w 430"/>
              <a:gd name="T47" fmla="*/ 719 h 753"/>
              <a:gd name="T48" fmla="*/ 211 w 430"/>
              <a:gd name="T49" fmla="*/ 645 h 753"/>
              <a:gd name="T50" fmla="*/ 147 w 430"/>
              <a:gd name="T51" fmla="*/ 607 h 753"/>
              <a:gd name="T52" fmla="*/ 133 w 430"/>
              <a:gd name="T53" fmla="*/ 569 h 753"/>
              <a:gd name="T54" fmla="*/ 154 w 430"/>
              <a:gd name="T55" fmla="*/ 510 h 753"/>
              <a:gd name="T56" fmla="*/ 137 w 430"/>
              <a:gd name="T57" fmla="*/ 498 h 753"/>
              <a:gd name="T58" fmla="*/ 95 w 430"/>
              <a:gd name="T59" fmla="*/ 498 h 753"/>
              <a:gd name="T60" fmla="*/ 86 w 430"/>
              <a:gd name="T61" fmla="*/ 462 h 753"/>
              <a:gd name="T62" fmla="*/ 17 w 430"/>
              <a:gd name="T63" fmla="*/ 390 h 753"/>
              <a:gd name="T64" fmla="*/ 0 w 430"/>
              <a:gd name="T65" fmla="*/ 331 h 753"/>
              <a:gd name="T66" fmla="*/ 8 w 430"/>
              <a:gd name="T67" fmla="*/ 308 h 753"/>
              <a:gd name="T68" fmla="*/ 8 w 430"/>
              <a:gd name="T69" fmla="*/ 308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0" h="753">
                <a:moveTo>
                  <a:pt x="8" y="308"/>
                </a:moveTo>
                <a:lnTo>
                  <a:pt x="52" y="213"/>
                </a:lnTo>
                <a:lnTo>
                  <a:pt x="38" y="177"/>
                </a:lnTo>
                <a:lnTo>
                  <a:pt x="113" y="120"/>
                </a:lnTo>
                <a:lnTo>
                  <a:pt x="126" y="78"/>
                </a:lnTo>
                <a:lnTo>
                  <a:pt x="73" y="17"/>
                </a:lnTo>
                <a:lnTo>
                  <a:pt x="360" y="0"/>
                </a:lnTo>
                <a:lnTo>
                  <a:pt x="367" y="44"/>
                </a:lnTo>
                <a:lnTo>
                  <a:pt x="396" y="101"/>
                </a:lnTo>
                <a:lnTo>
                  <a:pt x="421" y="388"/>
                </a:lnTo>
                <a:lnTo>
                  <a:pt x="415" y="447"/>
                </a:lnTo>
                <a:lnTo>
                  <a:pt x="430" y="481"/>
                </a:lnTo>
                <a:lnTo>
                  <a:pt x="413" y="546"/>
                </a:lnTo>
                <a:lnTo>
                  <a:pt x="390" y="574"/>
                </a:lnTo>
                <a:lnTo>
                  <a:pt x="379" y="622"/>
                </a:lnTo>
                <a:lnTo>
                  <a:pt x="392" y="637"/>
                </a:lnTo>
                <a:lnTo>
                  <a:pt x="381" y="664"/>
                </a:lnTo>
                <a:lnTo>
                  <a:pt x="386" y="673"/>
                </a:lnTo>
                <a:lnTo>
                  <a:pt x="352" y="686"/>
                </a:lnTo>
                <a:lnTo>
                  <a:pt x="344" y="734"/>
                </a:lnTo>
                <a:lnTo>
                  <a:pt x="295" y="719"/>
                </a:lnTo>
                <a:lnTo>
                  <a:pt x="270" y="753"/>
                </a:lnTo>
                <a:lnTo>
                  <a:pt x="255" y="749"/>
                </a:lnTo>
                <a:lnTo>
                  <a:pt x="238" y="719"/>
                </a:lnTo>
                <a:lnTo>
                  <a:pt x="211" y="645"/>
                </a:lnTo>
                <a:lnTo>
                  <a:pt x="147" y="607"/>
                </a:lnTo>
                <a:lnTo>
                  <a:pt x="133" y="569"/>
                </a:lnTo>
                <a:lnTo>
                  <a:pt x="154" y="510"/>
                </a:lnTo>
                <a:lnTo>
                  <a:pt x="137" y="498"/>
                </a:lnTo>
                <a:lnTo>
                  <a:pt x="95" y="498"/>
                </a:lnTo>
                <a:lnTo>
                  <a:pt x="86" y="462"/>
                </a:lnTo>
                <a:lnTo>
                  <a:pt x="17" y="390"/>
                </a:lnTo>
                <a:lnTo>
                  <a:pt x="0" y="331"/>
                </a:lnTo>
                <a:lnTo>
                  <a:pt x="8" y="308"/>
                </a:lnTo>
                <a:lnTo>
                  <a:pt x="8" y="308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Freeform 1142"/>
          <p:cNvSpPr>
            <a:spLocks/>
          </p:cNvSpPr>
          <p:nvPr/>
        </p:nvSpPr>
        <p:spPr bwMode="auto">
          <a:xfrm>
            <a:off x="5299417" y="3910333"/>
            <a:ext cx="804778" cy="409575"/>
          </a:xfrm>
          <a:custGeom>
            <a:avLst/>
            <a:gdLst>
              <a:gd name="T0" fmla="*/ 4 w 791"/>
              <a:gd name="T1" fmla="*/ 375 h 396"/>
              <a:gd name="T2" fmla="*/ 23 w 791"/>
              <a:gd name="T3" fmla="*/ 373 h 396"/>
              <a:gd name="T4" fmla="*/ 29 w 791"/>
              <a:gd name="T5" fmla="*/ 331 h 396"/>
              <a:gd name="T6" fmla="*/ 17 w 791"/>
              <a:gd name="T7" fmla="*/ 329 h 396"/>
              <a:gd name="T8" fmla="*/ 42 w 791"/>
              <a:gd name="T9" fmla="*/ 295 h 396"/>
              <a:gd name="T10" fmla="*/ 91 w 791"/>
              <a:gd name="T11" fmla="*/ 310 h 396"/>
              <a:gd name="T12" fmla="*/ 99 w 791"/>
              <a:gd name="T13" fmla="*/ 262 h 396"/>
              <a:gd name="T14" fmla="*/ 133 w 791"/>
              <a:gd name="T15" fmla="*/ 249 h 396"/>
              <a:gd name="T16" fmla="*/ 128 w 791"/>
              <a:gd name="T17" fmla="*/ 240 h 396"/>
              <a:gd name="T18" fmla="*/ 147 w 791"/>
              <a:gd name="T19" fmla="*/ 194 h 396"/>
              <a:gd name="T20" fmla="*/ 211 w 791"/>
              <a:gd name="T21" fmla="*/ 190 h 396"/>
              <a:gd name="T22" fmla="*/ 264 w 791"/>
              <a:gd name="T23" fmla="*/ 173 h 396"/>
              <a:gd name="T24" fmla="*/ 299 w 791"/>
              <a:gd name="T25" fmla="*/ 150 h 396"/>
              <a:gd name="T26" fmla="*/ 318 w 791"/>
              <a:gd name="T27" fmla="*/ 141 h 396"/>
              <a:gd name="T28" fmla="*/ 361 w 791"/>
              <a:gd name="T29" fmla="*/ 139 h 396"/>
              <a:gd name="T30" fmla="*/ 411 w 791"/>
              <a:gd name="T31" fmla="*/ 57 h 396"/>
              <a:gd name="T32" fmla="*/ 426 w 791"/>
              <a:gd name="T33" fmla="*/ 63 h 396"/>
              <a:gd name="T34" fmla="*/ 464 w 791"/>
              <a:gd name="T35" fmla="*/ 34 h 396"/>
              <a:gd name="T36" fmla="*/ 455 w 791"/>
              <a:gd name="T37" fmla="*/ 13 h 396"/>
              <a:gd name="T38" fmla="*/ 458 w 791"/>
              <a:gd name="T39" fmla="*/ 2 h 396"/>
              <a:gd name="T40" fmla="*/ 493 w 791"/>
              <a:gd name="T41" fmla="*/ 0 h 396"/>
              <a:gd name="T42" fmla="*/ 515 w 791"/>
              <a:gd name="T43" fmla="*/ 8 h 396"/>
              <a:gd name="T44" fmla="*/ 584 w 791"/>
              <a:gd name="T45" fmla="*/ 48 h 396"/>
              <a:gd name="T46" fmla="*/ 633 w 791"/>
              <a:gd name="T47" fmla="*/ 46 h 396"/>
              <a:gd name="T48" fmla="*/ 656 w 791"/>
              <a:gd name="T49" fmla="*/ 31 h 396"/>
              <a:gd name="T50" fmla="*/ 711 w 791"/>
              <a:gd name="T51" fmla="*/ 65 h 396"/>
              <a:gd name="T52" fmla="*/ 728 w 791"/>
              <a:gd name="T53" fmla="*/ 129 h 396"/>
              <a:gd name="T54" fmla="*/ 791 w 791"/>
              <a:gd name="T55" fmla="*/ 175 h 396"/>
              <a:gd name="T56" fmla="*/ 761 w 791"/>
              <a:gd name="T57" fmla="*/ 211 h 396"/>
              <a:gd name="T58" fmla="*/ 707 w 791"/>
              <a:gd name="T59" fmla="*/ 262 h 396"/>
              <a:gd name="T60" fmla="*/ 706 w 791"/>
              <a:gd name="T61" fmla="*/ 274 h 396"/>
              <a:gd name="T62" fmla="*/ 628 w 791"/>
              <a:gd name="T63" fmla="*/ 323 h 396"/>
              <a:gd name="T64" fmla="*/ 190 w 791"/>
              <a:gd name="T65" fmla="*/ 365 h 396"/>
              <a:gd name="T66" fmla="*/ 143 w 791"/>
              <a:gd name="T67" fmla="*/ 361 h 396"/>
              <a:gd name="T68" fmla="*/ 145 w 791"/>
              <a:gd name="T69" fmla="*/ 384 h 396"/>
              <a:gd name="T70" fmla="*/ 0 w 791"/>
              <a:gd name="T71" fmla="*/ 396 h 396"/>
              <a:gd name="T72" fmla="*/ 4 w 791"/>
              <a:gd name="T73" fmla="*/ 375 h 396"/>
              <a:gd name="T74" fmla="*/ 4 w 791"/>
              <a:gd name="T75" fmla="*/ 375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1" h="396">
                <a:moveTo>
                  <a:pt x="4" y="375"/>
                </a:moveTo>
                <a:lnTo>
                  <a:pt x="23" y="373"/>
                </a:lnTo>
                <a:lnTo>
                  <a:pt x="29" y="331"/>
                </a:lnTo>
                <a:lnTo>
                  <a:pt x="17" y="329"/>
                </a:lnTo>
                <a:lnTo>
                  <a:pt x="42" y="295"/>
                </a:lnTo>
                <a:lnTo>
                  <a:pt x="91" y="310"/>
                </a:lnTo>
                <a:lnTo>
                  <a:pt x="99" y="262"/>
                </a:lnTo>
                <a:lnTo>
                  <a:pt x="133" y="249"/>
                </a:lnTo>
                <a:lnTo>
                  <a:pt x="128" y="240"/>
                </a:lnTo>
                <a:lnTo>
                  <a:pt x="147" y="194"/>
                </a:lnTo>
                <a:lnTo>
                  <a:pt x="211" y="190"/>
                </a:lnTo>
                <a:lnTo>
                  <a:pt x="264" y="173"/>
                </a:lnTo>
                <a:lnTo>
                  <a:pt x="299" y="150"/>
                </a:lnTo>
                <a:lnTo>
                  <a:pt x="318" y="141"/>
                </a:lnTo>
                <a:lnTo>
                  <a:pt x="361" y="139"/>
                </a:lnTo>
                <a:lnTo>
                  <a:pt x="411" y="57"/>
                </a:lnTo>
                <a:lnTo>
                  <a:pt x="426" y="63"/>
                </a:lnTo>
                <a:lnTo>
                  <a:pt x="464" y="34"/>
                </a:lnTo>
                <a:lnTo>
                  <a:pt x="455" y="13"/>
                </a:lnTo>
                <a:lnTo>
                  <a:pt x="458" y="2"/>
                </a:lnTo>
                <a:lnTo>
                  <a:pt x="493" y="0"/>
                </a:lnTo>
                <a:lnTo>
                  <a:pt x="515" y="8"/>
                </a:lnTo>
                <a:lnTo>
                  <a:pt x="584" y="48"/>
                </a:lnTo>
                <a:lnTo>
                  <a:pt x="633" y="46"/>
                </a:lnTo>
                <a:lnTo>
                  <a:pt x="656" y="31"/>
                </a:lnTo>
                <a:lnTo>
                  <a:pt x="711" y="65"/>
                </a:lnTo>
                <a:lnTo>
                  <a:pt x="728" y="129"/>
                </a:lnTo>
                <a:lnTo>
                  <a:pt x="791" y="175"/>
                </a:lnTo>
                <a:lnTo>
                  <a:pt x="761" y="211"/>
                </a:lnTo>
                <a:lnTo>
                  <a:pt x="707" y="262"/>
                </a:lnTo>
                <a:lnTo>
                  <a:pt x="706" y="274"/>
                </a:lnTo>
                <a:lnTo>
                  <a:pt x="628" y="323"/>
                </a:lnTo>
                <a:lnTo>
                  <a:pt x="190" y="365"/>
                </a:lnTo>
                <a:lnTo>
                  <a:pt x="143" y="361"/>
                </a:lnTo>
                <a:lnTo>
                  <a:pt x="145" y="384"/>
                </a:lnTo>
                <a:lnTo>
                  <a:pt x="0" y="396"/>
                </a:lnTo>
                <a:lnTo>
                  <a:pt x="4" y="375"/>
                </a:lnTo>
                <a:lnTo>
                  <a:pt x="4" y="375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Freeform 1143"/>
          <p:cNvSpPr>
            <a:spLocks/>
          </p:cNvSpPr>
          <p:nvPr/>
        </p:nvSpPr>
        <p:spPr bwMode="auto">
          <a:xfrm>
            <a:off x="5208622" y="4223071"/>
            <a:ext cx="946051" cy="317500"/>
          </a:xfrm>
          <a:custGeom>
            <a:avLst/>
            <a:gdLst>
              <a:gd name="T0" fmla="*/ 17 w 931"/>
              <a:gd name="T1" fmla="*/ 253 h 308"/>
              <a:gd name="T2" fmla="*/ 11 w 931"/>
              <a:gd name="T3" fmla="*/ 249 h 308"/>
              <a:gd name="T4" fmla="*/ 38 w 931"/>
              <a:gd name="T5" fmla="*/ 228 h 308"/>
              <a:gd name="T6" fmla="*/ 64 w 931"/>
              <a:gd name="T7" fmla="*/ 180 h 308"/>
              <a:gd name="T8" fmla="*/ 55 w 931"/>
              <a:gd name="T9" fmla="*/ 169 h 308"/>
              <a:gd name="T10" fmla="*/ 68 w 931"/>
              <a:gd name="T11" fmla="*/ 146 h 308"/>
              <a:gd name="T12" fmla="*/ 68 w 931"/>
              <a:gd name="T13" fmla="*/ 120 h 308"/>
              <a:gd name="T14" fmla="*/ 87 w 931"/>
              <a:gd name="T15" fmla="*/ 101 h 308"/>
              <a:gd name="T16" fmla="*/ 232 w 931"/>
              <a:gd name="T17" fmla="*/ 89 h 308"/>
              <a:gd name="T18" fmla="*/ 230 w 931"/>
              <a:gd name="T19" fmla="*/ 66 h 308"/>
              <a:gd name="T20" fmla="*/ 277 w 931"/>
              <a:gd name="T21" fmla="*/ 70 h 308"/>
              <a:gd name="T22" fmla="*/ 715 w 931"/>
              <a:gd name="T23" fmla="*/ 28 h 308"/>
              <a:gd name="T24" fmla="*/ 931 w 931"/>
              <a:gd name="T25" fmla="*/ 0 h 308"/>
              <a:gd name="T26" fmla="*/ 893 w 931"/>
              <a:gd name="T27" fmla="*/ 74 h 308"/>
              <a:gd name="T28" fmla="*/ 834 w 931"/>
              <a:gd name="T29" fmla="*/ 87 h 308"/>
              <a:gd name="T30" fmla="*/ 806 w 931"/>
              <a:gd name="T31" fmla="*/ 125 h 308"/>
              <a:gd name="T32" fmla="*/ 699 w 931"/>
              <a:gd name="T33" fmla="*/ 186 h 308"/>
              <a:gd name="T34" fmla="*/ 694 w 931"/>
              <a:gd name="T35" fmla="*/ 209 h 308"/>
              <a:gd name="T36" fmla="*/ 667 w 931"/>
              <a:gd name="T37" fmla="*/ 222 h 308"/>
              <a:gd name="T38" fmla="*/ 667 w 931"/>
              <a:gd name="T39" fmla="*/ 253 h 308"/>
              <a:gd name="T40" fmla="*/ 523 w 931"/>
              <a:gd name="T41" fmla="*/ 270 h 308"/>
              <a:gd name="T42" fmla="*/ 234 w 931"/>
              <a:gd name="T43" fmla="*/ 294 h 308"/>
              <a:gd name="T44" fmla="*/ 0 w 931"/>
              <a:gd name="T45" fmla="*/ 308 h 308"/>
              <a:gd name="T46" fmla="*/ 17 w 931"/>
              <a:gd name="T47" fmla="*/ 253 h 308"/>
              <a:gd name="T48" fmla="*/ 17 w 931"/>
              <a:gd name="T49" fmla="*/ 253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31" h="308">
                <a:moveTo>
                  <a:pt x="17" y="253"/>
                </a:moveTo>
                <a:lnTo>
                  <a:pt x="11" y="249"/>
                </a:lnTo>
                <a:lnTo>
                  <a:pt x="38" y="228"/>
                </a:lnTo>
                <a:lnTo>
                  <a:pt x="64" y="180"/>
                </a:lnTo>
                <a:lnTo>
                  <a:pt x="55" y="169"/>
                </a:lnTo>
                <a:lnTo>
                  <a:pt x="68" y="146"/>
                </a:lnTo>
                <a:lnTo>
                  <a:pt x="68" y="120"/>
                </a:lnTo>
                <a:lnTo>
                  <a:pt x="87" y="101"/>
                </a:lnTo>
                <a:lnTo>
                  <a:pt x="232" y="89"/>
                </a:lnTo>
                <a:lnTo>
                  <a:pt x="230" y="66"/>
                </a:lnTo>
                <a:lnTo>
                  <a:pt x="277" y="70"/>
                </a:lnTo>
                <a:lnTo>
                  <a:pt x="715" y="28"/>
                </a:lnTo>
                <a:lnTo>
                  <a:pt x="931" y="0"/>
                </a:lnTo>
                <a:lnTo>
                  <a:pt x="893" y="74"/>
                </a:lnTo>
                <a:lnTo>
                  <a:pt x="834" y="87"/>
                </a:lnTo>
                <a:lnTo>
                  <a:pt x="806" y="125"/>
                </a:lnTo>
                <a:lnTo>
                  <a:pt x="699" y="186"/>
                </a:lnTo>
                <a:lnTo>
                  <a:pt x="694" y="209"/>
                </a:lnTo>
                <a:lnTo>
                  <a:pt x="667" y="222"/>
                </a:lnTo>
                <a:lnTo>
                  <a:pt x="667" y="253"/>
                </a:lnTo>
                <a:lnTo>
                  <a:pt x="523" y="270"/>
                </a:lnTo>
                <a:lnTo>
                  <a:pt x="234" y="294"/>
                </a:lnTo>
                <a:lnTo>
                  <a:pt x="0" y="308"/>
                </a:lnTo>
                <a:lnTo>
                  <a:pt x="17" y="253"/>
                </a:lnTo>
                <a:lnTo>
                  <a:pt x="17" y="253"/>
                </a:lnTo>
                <a:close/>
              </a:path>
            </a:pathLst>
          </a:custGeom>
          <a:solidFill>
            <a:srgbClr val="C3535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Freeform 1144"/>
          <p:cNvSpPr>
            <a:spLocks/>
          </p:cNvSpPr>
          <p:nvPr/>
        </p:nvSpPr>
        <p:spPr bwMode="auto">
          <a:xfrm>
            <a:off x="5076873" y="4527871"/>
            <a:ext cx="396834" cy="673100"/>
          </a:xfrm>
          <a:custGeom>
            <a:avLst/>
            <a:gdLst>
              <a:gd name="T0" fmla="*/ 27 w 388"/>
              <a:gd name="T1" fmla="*/ 457 h 654"/>
              <a:gd name="T2" fmla="*/ 65 w 388"/>
              <a:gd name="T3" fmla="*/ 407 h 654"/>
              <a:gd name="T4" fmla="*/ 54 w 388"/>
              <a:gd name="T5" fmla="*/ 394 h 654"/>
              <a:gd name="T6" fmla="*/ 38 w 388"/>
              <a:gd name="T7" fmla="*/ 287 h 654"/>
              <a:gd name="T8" fmla="*/ 33 w 388"/>
              <a:gd name="T9" fmla="*/ 215 h 654"/>
              <a:gd name="T10" fmla="*/ 59 w 388"/>
              <a:gd name="T11" fmla="*/ 135 h 654"/>
              <a:gd name="T12" fmla="*/ 101 w 388"/>
              <a:gd name="T13" fmla="*/ 80 h 654"/>
              <a:gd name="T14" fmla="*/ 97 w 388"/>
              <a:gd name="T15" fmla="*/ 65 h 654"/>
              <a:gd name="T16" fmla="*/ 128 w 388"/>
              <a:gd name="T17" fmla="*/ 14 h 654"/>
              <a:gd name="T18" fmla="*/ 362 w 388"/>
              <a:gd name="T19" fmla="*/ 0 h 654"/>
              <a:gd name="T20" fmla="*/ 373 w 388"/>
              <a:gd name="T21" fmla="*/ 12 h 654"/>
              <a:gd name="T22" fmla="*/ 362 w 388"/>
              <a:gd name="T23" fmla="*/ 419 h 654"/>
              <a:gd name="T24" fmla="*/ 388 w 388"/>
              <a:gd name="T25" fmla="*/ 614 h 654"/>
              <a:gd name="T26" fmla="*/ 379 w 388"/>
              <a:gd name="T27" fmla="*/ 624 h 654"/>
              <a:gd name="T28" fmla="*/ 329 w 388"/>
              <a:gd name="T29" fmla="*/ 612 h 654"/>
              <a:gd name="T30" fmla="*/ 253 w 388"/>
              <a:gd name="T31" fmla="*/ 654 h 654"/>
              <a:gd name="T32" fmla="*/ 215 w 388"/>
              <a:gd name="T33" fmla="*/ 592 h 654"/>
              <a:gd name="T34" fmla="*/ 221 w 388"/>
              <a:gd name="T35" fmla="*/ 546 h 654"/>
              <a:gd name="T36" fmla="*/ 0 w 388"/>
              <a:gd name="T37" fmla="*/ 555 h 654"/>
              <a:gd name="T38" fmla="*/ 27 w 388"/>
              <a:gd name="T39" fmla="*/ 457 h 654"/>
              <a:gd name="T40" fmla="*/ 27 w 388"/>
              <a:gd name="T41" fmla="*/ 45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654">
                <a:moveTo>
                  <a:pt x="27" y="457"/>
                </a:moveTo>
                <a:lnTo>
                  <a:pt x="65" y="407"/>
                </a:lnTo>
                <a:lnTo>
                  <a:pt x="54" y="394"/>
                </a:lnTo>
                <a:lnTo>
                  <a:pt x="38" y="287"/>
                </a:lnTo>
                <a:lnTo>
                  <a:pt x="33" y="215"/>
                </a:lnTo>
                <a:lnTo>
                  <a:pt x="59" y="135"/>
                </a:lnTo>
                <a:lnTo>
                  <a:pt x="101" y="80"/>
                </a:lnTo>
                <a:lnTo>
                  <a:pt x="97" y="65"/>
                </a:lnTo>
                <a:lnTo>
                  <a:pt x="128" y="14"/>
                </a:lnTo>
                <a:lnTo>
                  <a:pt x="362" y="0"/>
                </a:lnTo>
                <a:lnTo>
                  <a:pt x="373" y="12"/>
                </a:lnTo>
                <a:lnTo>
                  <a:pt x="362" y="419"/>
                </a:lnTo>
                <a:lnTo>
                  <a:pt x="388" y="614"/>
                </a:lnTo>
                <a:lnTo>
                  <a:pt x="379" y="624"/>
                </a:lnTo>
                <a:lnTo>
                  <a:pt x="329" y="612"/>
                </a:lnTo>
                <a:lnTo>
                  <a:pt x="253" y="654"/>
                </a:lnTo>
                <a:lnTo>
                  <a:pt x="215" y="592"/>
                </a:lnTo>
                <a:lnTo>
                  <a:pt x="221" y="546"/>
                </a:lnTo>
                <a:lnTo>
                  <a:pt x="0" y="555"/>
                </a:lnTo>
                <a:lnTo>
                  <a:pt x="27" y="457"/>
                </a:lnTo>
                <a:lnTo>
                  <a:pt x="27" y="457"/>
                </a:lnTo>
                <a:close/>
              </a:path>
            </a:pathLst>
          </a:custGeom>
          <a:solidFill>
            <a:srgbClr val="C3535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Freeform 1145"/>
          <p:cNvSpPr>
            <a:spLocks/>
          </p:cNvSpPr>
          <p:nvPr/>
        </p:nvSpPr>
        <p:spPr bwMode="auto">
          <a:xfrm>
            <a:off x="5446723" y="4500883"/>
            <a:ext cx="419056" cy="677863"/>
          </a:xfrm>
          <a:custGeom>
            <a:avLst/>
            <a:gdLst>
              <a:gd name="T0" fmla="*/ 11 w 416"/>
              <a:gd name="T1" fmla="*/ 36 h 659"/>
              <a:gd name="T2" fmla="*/ 0 w 416"/>
              <a:gd name="T3" fmla="*/ 443 h 659"/>
              <a:gd name="T4" fmla="*/ 26 w 416"/>
              <a:gd name="T5" fmla="*/ 638 h 659"/>
              <a:gd name="T6" fmla="*/ 55 w 416"/>
              <a:gd name="T7" fmla="*/ 646 h 659"/>
              <a:gd name="T8" fmla="*/ 81 w 416"/>
              <a:gd name="T9" fmla="*/ 631 h 659"/>
              <a:gd name="T10" fmla="*/ 97 w 416"/>
              <a:gd name="T11" fmla="*/ 646 h 659"/>
              <a:gd name="T12" fmla="*/ 74 w 416"/>
              <a:gd name="T13" fmla="*/ 659 h 659"/>
              <a:gd name="T14" fmla="*/ 131 w 416"/>
              <a:gd name="T15" fmla="*/ 644 h 659"/>
              <a:gd name="T16" fmla="*/ 142 w 416"/>
              <a:gd name="T17" fmla="*/ 627 h 659"/>
              <a:gd name="T18" fmla="*/ 135 w 416"/>
              <a:gd name="T19" fmla="*/ 616 h 659"/>
              <a:gd name="T20" fmla="*/ 138 w 416"/>
              <a:gd name="T21" fmla="*/ 598 h 659"/>
              <a:gd name="T22" fmla="*/ 112 w 416"/>
              <a:gd name="T23" fmla="*/ 574 h 659"/>
              <a:gd name="T24" fmla="*/ 112 w 416"/>
              <a:gd name="T25" fmla="*/ 553 h 659"/>
              <a:gd name="T26" fmla="*/ 416 w 416"/>
              <a:gd name="T27" fmla="*/ 526 h 659"/>
              <a:gd name="T28" fmla="*/ 391 w 416"/>
              <a:gd name="T29" fmla="*/ 422 h 659"/>
              <a:gd name="T30" fmla="*/ 406 w 416"/>
              <a:gd name="T31" fmla="*/ 359 h 659"/>
              <a:gd name="T32" fmla="*/ 368 w 416"/>
              <a:gd name="T33" fmla="*/ 277 h 659"/>
              <a:gd name="T34" fmla="*/ 289 w 416"/>
              <a:gd name="T35" fmla="*/ 0 h 659"/>
              <a:gd name="T36" fmla="*/ 0 w 416"/>
              <a:gd name="T37" fmla="*/ 24 h 659"/>
              <a:gd name="T38" fmla="*/ 11 w 416"/>
              <a:gd name="T39" fmla="*/ 36 h 659"/>
              <a:gd name="T40" fmla="*/ 11 w 416"/>
              <a:gd name="T41" fmla="*/ 3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6" h="659">
                <a:moveTo>
                  <a:pt x="11" y="36"/>
                </a:moveTo>
                <a:lnTo>
                  <a:pt x="0" y="443"/>
                </a:lnTo>
                <a:lnTo>
                  <a:pt x="26" y="638"/>
                </a:lnTo>
                <a:lnTo>
                  <a:pt x="55" y="646"/>
                </a:lnTo>
                <a:lnTo>
                  <a:pt x="81" y="631"/>
                </a:lnTo>
                <a:lnTo>
                  <a:pt x="97" y="646"/>
                </a:lnTo>
                <a:lnTo>
                  <a:pt x="74" y="659"/>
                </a:lnTo>
                <a:lnTo>
                  <a:pt x="131" y="644"/>
                </a:lnTo>
                <a:lnTo>
                  <a:pt x="142" y="627"/>
                </a:lnTo>
                <a:lnTo>
                  <a:pt x="135" y="616"/>
                </a:lnTo>
                <a:lnTo>
                  <a:pt x="138" y="598"/>
                </a:lnTo>
                <a:lnTo>
                  <a:pt x="112" y="574"/>
                </a:lnTo>
                <a:lnTo>
                  <a:pt x="112" y="553"/>
                </a:lnTo>
                <a:lnTo>
                  <a:pt x="416" y="526"/>
                </a:lnTo>
                <a:lnTo>
                  <a:pt x="391" y="422"/>
                </a:lnTo>
                <a:lnTo>
                  <a:pt x="406" y="359"/>
                </a:lnTo>
                <a:lnTo>
                  <a:pt x="368" y="277"/>
                </a:lnTo>
                <a:lnTo>
                  <a:pt x="289" y="0"/>
                </a:lnTo>
                <a:lnTo>
                  <a:pt x="0" y="24"/>
                </a:lnTo>
                <a:lnTo>
                  <a:pt x="11" y="36"/>
                </a:lnTo>
                <a:lnTo>
                  <a:pt x="11" y="36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Freeform 1146"/>
          <p:cNvSpPr>
            <a:spLocks/>
          </p:cNvSpPr>
          <p:nvPr/>
        </p:nvSpPr>
        <p:spPr bwMode="auto">
          <a:xfrm>
            <a:off x="5737204" y="4469133"/>
            <a:ext cx="596838" cy="619125"/>
          </a:xfrm>
          <a:custGeom>
            <a:avLst/>
            <a:gdLst>
              <a:gd name="T0" fmla="*/ 79 w 587"/>
              <a:gd name="T1" fmla="*/ 312 h 603"/>
              <a:gd name="T2" fmla="*/ 117 w 587"/>
              <a:gd name="T3" fmla="*/ 394 h 603"/>
              <a:gd name="T4" fmla="*/ 102 w 587"/>
              <a:gd name="T5" fmla="*/ 457 h 603"/>
              <a:gd name="T6" fmla="*/ 127 w 587"/>
              <a:gd name="T7" fmla="*/ 561 h 603"/>
              <a:gd name="T8" fmla="*/ 150 w 587"/>
              <a:gd name="T9" fmla="*/ 595 h 603"/>
              <a:gd name="T10" fmla="*/ 464 w 587"/>
              <a:gd name="T11" fmla="*/ 578 h 603"/>
              <a:gd name="T12" fmla="*/ 467 w 587"/>
              <a:gd name="T13" fmla="*/ 599 h 603"/>
              <a:gd name="T14" fmla="*/ 486 w 587"/>
              <a:gd name="T15" fmla="*/ 603 h 603"/>
              <a:gd name="T16" fmla="*/ 479 w 587"/>
              <a:gd name="T17" fmla="*/ 552 h 603"/>
              <a:gd name="T18" fmla="*/ 492 w 587"/>
              <a:gd name="T19" fmla="*/ 538 h 603"/>
              <a:gd name="T20" fmla="*/ 538 w 587"/>
              <a:gd name="T21" fmla="*/ 548 h 603"/>
              <a:gd name="T22" fmla="*/ 545 w 587"/>
              <a:gd name="T23" fmla="*/ 512 h 603"/>
              <a:gd name="T24" fmla="*/ 540 w 587"/>
              <a:gd name="T25" fmla="*/ 464 h 603"/>
              <a:gd name="T26" fmla="*/ 559 w 587"/>
              <a:gd name="T27" fmla="*/ 451 h 603"/>
              <a:gd name="T28" fmla="*/ 587 w 587"/>
              <a:gd name="T29" fmla="*/ 360 h 603"/>
              <a:gd name="T30" fmla="*/ 568 w 587"/>
              <a:gd name="T31" fmla="*/ 356 h 603"/>
              <a:gd name="T32" fmla="*/ 492 w 587"/>
              <a:gd name="T33" fmla="*/ 238 h 603"/>
              <a:gd name="T34" fmla="*/ 327 w 587"/>
              <a:gd name="T35" fmla="*/ 90 h 603"/>
              <a:gd name="T36" fmla="*/ 254 w 587"/>
              <a:gd name="T37" fmla="*/ 44 h 603"/>
              <a:gd name="T38" fmla="*/ 279 w 587"/>
              <a:gd name="T39" fmla="*/ 0 h 603"/>
              <a:gd name="T40" fmla="*/ 144 w 587"/>
              <a:gd name="T41" fmla="*/ 18 h 603"/>
              <a:gd name="T42" fmla="*/ 0 w 587"/>
              <a:gd name="T43" fmla="*/ 35 h 603"/>
              <a:gd name="T44" fmla="*/ 79 w 587"/>
              <a:gd name="T45" fmla="*/ 312 h 603"/>
              <a:gd name="T46" fmla="*/ 79 w 587"/>
              <a:gd name="T47" fmla="*/ 31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87" h="603">
                <a:moveTo>
                  <a:pt x="79" y="312"/>
                </a:moveTo>
                <a:lnTo>
                  <a:pt x="117" y="394"/>
                </a:lnTo>
                <a:lnTo>
                  <a:pt x="102" y="457"/>
                </a:lnTo>
                <a:lnTo>
                  <a:pt x="127" y="561"/>
                </a:lnTo>
                <a:lnTo>
                  <a:pt x="150" y="595"/>
                </a:lnTo>
                <a:lnTo>
                  <a:pt x="464" y="578"/>
                </a:lnTo>
                <a:lnTo>
                  <a:pt x="467" y="599"/>
                </a:lnTo>
                <a:lnTo>
                  <a:pt x="486" y="603"/>
                </a:lnTo>
                <a:lnTo>
                  <a:pt x="479" y="552"/>
                </a:lnTo>
                <a:lnTo>
                  <a:pt x="492" y="538"/>
                </a:lnTo>
                <a:lnTo>
                  <a:pt x="538" y="548"/>
                </a:lnTo>
                <a:lnTo>
                  <a:pt x="545" y="512"/>
                </a:lnTo>
                <a:lnTo>
                  <a:pt x="540" y="464"/>
                </a:lnTo>
                <a:lnTo>
                  <a:pt x="559" y="451"/>
                </a:lnTo>
                <a:lnTo>
                  <a:pt x="587" y="360"/>
                </a:lnTo>
                <a:lnTo>
                  <a:pt x="568" y="356"/>
                </a:lnTo>
                <a:lnTo>
                  <a:pt x="492" y="238"/>
                </a:lnTo>
                <a:lnTo>
                  <a:pt x="327" y="90"/>
                </a:lnTo>
                <a:lnTo>
                  <a:pt x="254" y="44"/>
                </a:lnTo>
                <a:lnTo>
                  <a:pt x="279" y="0"/>
                </a:lnTo>
                <a:lnTo>
                  <a:pt x="144" y="18"/>
                </a:lnTo>
                <a:lnTo>
                  <a:pt x="0" y="35"/>
                </a:lnTo>
                <a:lnTo>
                  <a:pt x="79" y="312"/>
                </a:lnTo>
                <a:lnTo>
                  <a:pt x="79" y="312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Freeform 1153"/>
          <p:cNvSpPr>
            <a:spLocks/>
          </p:cNvSpPr>
          <p:nvPr/>
        </p:nvSpPr>
        <p:spPr bwMode="auto">
          <a:xfrm>
            <a:off x="6316582" y="3686496"/>
            <a:ext cx="506359" cy="244475"/>
          </a:xfrm>
          <a:custGeom>
            <a:avLst/>
            <a:gdLst>
              <a:gd name="T0" fmla="*/ 0 w 496"/>
              <a:gd name="T1" fmla="*/ 72 h 240"/>
              <a:gd name="T2" fmla="*/ 11 w 496"/>
              <a:gd name="T3" fmla="*/ 139 h 240"/>
              <a:gd name="T4" fmla="*/ 49 w 496"/>
              <a:gd name="T5" fmla="*/ 97 h 240"/>
              <a:gd name="T6" fmla="*/ 108 w 496"/>
              <a:gd name="T7" fmla="*/ 80 h 240"/>
              <a:gd name="T8" fmla="*/ 120 w 496"/>
              <a:gd name="T9" fmla="*/ 63 h 240"/>
              <a:gd name="T10" fmla="*/ 152 w 496"/>
              <a:gd name="T11" fmla="*/ 59 h 240"/>
              <a:gd name="T12" fmla="*/ 194 w 496"/>
              <a:gd name="T13" fmla="*/ 93 h 240"/>
              <a:gd name="T14" fmla="*/ 222 w 496"/>
              <a:gd name="T15" fmla="*/ 101 h 240"/>
              <a:gd name="T16" fmla="*/ 276 w 496"/>
              <a:gd name="T17" fmla="*/ 148 h 240"/>
              <a:gd name="T18" fmla="*/ 257 w 496"/>
              <a:gd name="T19" fmla="*/ 194 h 240"/>
              <a:gd name="T20" fmla="*/ 264 w 496"/>
              <a:gd name="T21" fmla="*/ 215 h 240"/>
              <a:gd name="T22" fmla="*/ 287 w 496"/>
              <a:gd name="T23" fmla="*/ 205 h 240"/>
              <a:gd name="T24" fmla="*/ 308 w 496"/>
              <a:gd name="T25" fmla="*/ 205 h 240"/>
              <a:gd name="T26" fmla="*/ 319 w 496"/>
              <a:gd name="T27" fmla="*/ 221 h 240"/>
              <a:gd name="T28" fmla="*/ 344 w 496"/>
              <a:gd name="T29" fmla="*/ 221 h 240"/>
              <a:gd name="T30" fmla="*/ 354 w 496"/>
              <a:gd name="T31" fmla="*/ 215 h 240"/>
              <a:gd name="T32" fmla="*/ 338 w 496"/>
              <a:gd name="T33" fmla="*/ 173 h 240"/>
              <a:gd name="T34" fmla="*/ 335 w 496"/>
              <a:gd name="T35" fmla="*/ 97 h 240"/>
              <a:gd name="T36" fmla="*/ 316 w 496"/>
              <a:gd name="T37" fmla="*/ 86 h 240"/>
              <a:gd name="T38" fmla="*/ 354 w 496"/>
              <a:gd name="T39" fmla="*/ 51 h 240"/>
              <a:gd name="T40" fmla="*/ 356 w 496"/>
              <a:gd name="T41" fmla="*/ 29 h 240"/>
              <a:gd name="T42" fmla="*/ 380 w 496"/>
              <a:gd name="T43" fmla="*/ 31 h 240"/>
              <a:gd name="T44" fmla="*/ 350 w 496"/>
              <a:gd name="T45" fmla="*/ 78 h 240"/>
              <a:gd name="T46" fmla="*/ 367 w 496"/>
              <a:gd name="T47" fmla="*/ 135 h 240"/>
              <a:gd name="T48" fmla="*/ 375 w 496"/>
              <a:gd name="T49" fmla="*/ 150 h 240"/>
              <a:gd name="T50" fmla="*/ 386 w 496"/>
              <a:gd name="T51" fmla="*/ 158 h 240"/>
              <a:gd name="T52" fmla="*/ 363 w 496"/>
              <a:gd name="T53" fmla="*/ 156 h 240"/>
              <a:gd name="T54" fmla="*/ 371 w 496"/>
              <a:gd name="T55" fmla="*/ 192 h 240"/>
              <a:gd name="T56" fmla="*/ 411 w 496"/>
              <a:gd name="T57" fmla="*/ 215 h 240"/>
              <a:gd name="T58" fmla="*/ 420 w 496"/>
              <a:gd name="T59" fmla="*/ 221 h 240"/>
              <a:gd name="T60" fmla="*/ 432 w 496"/>
              <a:gd name="T61" fmla="*/ 221 h 240"/>
              <a:gd name="T62" fmla="*/ 426 w 496"/>
              <a:gd name="T63" fmla="*/ 240 h 240"/>
              <a:gd name="T64" fmla="*/ 475 w 496"/>
              <a:gd name="T65" fmla="*/ 215 h 240"/>
              <a:gd name="T66" fmla="*/ 485 w 496"/>
              <a:gd name="T67" fmla="*/ 184 h 240"/>
              <a:gd name="T68" fmla="*/ 496 w 496"/>
              <a:gd name="T69" fmla="*/ 152 h 240"/>
              <a:gd name="T70" fmla="*/ 426 w 496"/>
              <a:gd name="T71" fmla="*/ 167 h 240"/>
              <a:gd name="T72" fmla="*/ 380 w 496"/>
              <a:gd name="T73" fmla="*/ 0 h 240"/>
              <a:gd name="T74" fmla="*/ 0 w 496"/>
              <a:gd name="T75" fmla="*/ 72 h 240"/>
              <a:gd name="T76" fmla="*/ 0 w 496"/>
              <a:gd name="T77" fmla="*/ 72 h 240"/>
              <a:gd name="T78" fmla="*/ 0 w 496"/>
              <a:gd name="T79" fmla="*/ 7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6" h="240">
                <a:moveTo>
                  <a:pt x="0" y="72"/>
                </a:moveTo>
                <a:lnTo>
                  <a:pt x="11" y="139"/>
                </a:lnTo>
                <a:lnTo>
                  <a:pt x="49" y="97"/>
                </a:lnTo>
                <a:lnTo>
                  <a:pt x="108" y="80"/>
                </a:lnTo>
                <a:lnTo>
                  <a:pt x="120" y="63"/>
                </a:lnTo>
                <a:lnTo>
                  <a:pt x="152" y="59"/>
                </a:lnTo>
                <a:lnTo>
                  <a:pt x="194" y="93"/>
                </a:lnTo>
                <a:lnTo>
                  <a:pt x="222" y="101"/>
                </a:lnTo>
                <a:lnTo>
                  <a:pt x="276" y="148"/>
                </a:lnTo>
                <a:lnTo>
                  <a:pt x="257" y="194"/>
                </a:lnTo>
                <a:lnTo>
                  <a:pt x="264" y="215"/>
                </a:lnTo>
                <a:lnTo>
                  <a:pt x="287" y="205"/>
                </a:lnTo>
                <a:lnTo>
                  <a:pt x="308" y="205"/>
                </a:lnTo>
                <a:lnTo>
                  <a:pt x="319" y="221"/>
                </a:lnTo>
                <a:lnTo>
                  <a:pt x="344" y="221"/>
                </a:lnTo>
                <a:lnTo>
                  <a:pt x="354" y="215"/>
                </a:lnTo>
                <a:lnTo>
                  <a:pt x="338" y="173"/>
                </a:lnTo>
                <a:lnTo>
                  <a:pt x="335" y="97"/>
                </a:lnTo>
                <a:lnTo>
                  <a:pt x="316" y="86"/>
                </a:lnTo>
                <a:lnTo>
                  <a:pt x="354" y="51"/>
                </a:lnTo>
                <a:lnTo>
                  <a:pt x="356" y="29"/>
                </a:lnTo>
                <a:lnTo>
                  <a:pt x="380" y="31"/>
                </a:lnTo>
                <a:lnTo>
                  <a:pt x="350" y="78"/>
                </a:lnTo>
                <a:lnTo>
                  <a:pt x="367" y="135"/>
                </a:lnTo>
                <a:lnTo>
                  <a:pt x="375" y="150"/>
                </a:lnTo>
                <a:lnTo>
                  <a:pt x="386" y="158"/>
                </a:lnTo>
                <a:lnTo>
                  <a:pt x="363" y="156"/>
                </a:lnTo>
                <a:lnTo>
                  <a:pt x="371" y="192"/>
                </a:lnTo>
                <a:lnTo>
                  <a:pt x="411" y="215"/>
                </a:lnTo>
                <a:lnTo>
                  <a:pt x="420" y="221"/>
                </a:lnTo>
                <a:lnTo>
                  <a:pt x="432" y="221"/>
                </a:lnTo>
                <a:lnTo>
                  <a:pt x="426" y="240"/>
                </a:lnTo>
                <a:lnTo>
                  <a:pt x="475" y="215"/>
                </a:lnTo>
                <a:lnTo>
                  <a:pt x="485" y="184"/>
                </a:lnTo>
                <a:lnTo>
                  <a:pt x="496" y="152"/>
                </a:lnTo>
                <a:lnTo>
                  <a:pt x="426" y="167"/>
                </a:lnTo>
                <a:lnTo>
                  <a:pt x="380" y="0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3A608E"/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Freeform 1154"/>
          <p:cNvSpPr>
            <a:spLocks/>
          </p:cNvSpPr>
          <p:nvPr/>
        </p:nvSpPr>
        <p:spPr bwMode="auto">
          <a:xfrm>
            <a:off x="5934034" y="3778571"/>
            <a:ext cx="857160" cy="476250"/>
          </a:xfrm>
          <a:custGeom>
            <a:avLst/>
            <a:gdLst>
              <a:gd name="T0" fmla="*/ 78 w 844"/>
              <a:gd name="T1" fmla="*/ 414 h 463"/>
              <a:gd name="T2" fmla="*/ 79 w 844"/>
              <a:gd name="T3" fmla="*/ 402 h 463"/>
              <a:gd name="T4" fmla="*/ 133 w 844"/>
              <a:gd name="T5" fmla="*/ 351 h 463"/>
              <a:gd name="T6" fmla="*/ 163 w 844"/>
              <a:gd name="T7" fmla="*/ 315 h 463"/>
              <a:gd name="T8" fmla="*/ 194 w 844"/>
              <a:gd name="T9" fmla="*/ 351 h 463"/>
              <a:gd name="T10" fmla="*/ 287 w 844"/>
              <a:gd name="T11" fmla="*/ 313 h 463"/>
              <a:gd name="T12" fmla="*/ 329 w 844"/>
              <a:gd name="T13" fmla="*/ 307 h 463"/>
              <a:gd name="T14" fmla="*/ 351 w 844"/>
              <a:gd name="T15" fmla="*/ 279 h 463"/>
              <a:gd name="T16" fmla="*/ 387 w 844"/>
              <a:gd name="T17" fmla="*/ 136 h 463"/>
              <a:gd name="T18" fmla="*/ 427 w 844"/>
              <a:gd name="T19" fmla="*/ 153 h 463"/>
              <a:gd name="T20" fmla="*/ 503 w 844"/>
              <a:gd name="T21" fmla="*/ 0 h 463"/>
              <a:gd name="T22" fmla="*/ 562 w 844"/>
              <a:gd name="T23" fmla="*/ 32 h 463"/>
              <a:gd name="T24" fmla="*/ 572 w 844"/>
              <a:gd name="T25" fmla="*/ 5 h 463"/>
              <a:gd name="T26" fmla="*/ 600 w 844"/>
              <a:gd name="T27" fmla="*/ 13 h 463"/>
              <a:gd name="T28" fmla="*/ 654 w 844"/>
              <a:gd name="T29" fmla="*/ 60 h 463"/>
              <a:gd name="T30" fmla="*/ 635 w 844"/>
              <a:gd name="T31" fmla="*/ 106 h 463"/>
              <a:gd name="T32" fmla="*/ 642 w 844"/>
              <a:gd name="T33" fmla="*/ 127 h 463"/>
              <a:gd name="T34" fmla="*/ 665 w 844"/>
              <a:gd name="T35" fmla="*/ 117 h 463"/>
              <a:gd name="T36" fmla="*/ 682 w 844"/>
              <a:gd name="T37" fmla="*/ 138 h 463"/>
              <a:gd name="T38" fmla="*/ 764 w 844"/>
              <a:gd name="T39" fmla="*/ 165 h 463"/>
              <a:gd name="T40" fmla="*/ 688 w 844"/>
              <a:gd name="T41" fmla="*/ 161 h 463"/>
              <a:gd name="T42" fmla="*/ 768 w 844"/>
              <a:gd name="T43" fmla="*/ 231 h 463"/>
              <a:gd name="T44" fmla="*/ 718 w 844"/>
              <a:gd name="T45" fmla="*/ 224 h 463"/>
              <a:gd name="T46" fmla="*/ 819 w 844"/>
              <a:gd name="T47" fmla="*/ 288 h 463"/>
              <a:gd name="T48" fmla="*/ 844 w 844"/>
              <a:gd name="T49" fmla="*/ 332 h 463"/>
              <a:gd name="T50" fmla="*/ 827 w 844"/>
              <a:gd name="T51" fmla="*/ 326 h 463"/>
              <a:gd name="T52" fmla="*/ 823 w 844"/>
              <a:gd name="T53" fmla="*/ 338 h 463"/>
              <a:gd name="T54" fmla="*/ 492 w 844"/>
              <a:gd name="T55" fmla="*/ 401 h 463"/>
              <a:gd name="T56" fmla="*/ 216 w 844"/>
              <a:gd name="T57" fmla="*/ 435 h 463"/>
              <a:gd name="T58" fmla="*/ 0 w 844"/>
              <a:gd name="T59" fmla="*/ 463 h 463"/>
              <a:gd name="T60" fmla="*/ 78 w 844"/>
              <a:gd name="T61" fmla="*/ 414 h 463"/>
              <a:gd name="T62" fmla="*/ 78 w 844"/>
              <a:gd name="T63" fmla="*/ 41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4" h="463">
                <a:moveTo>
                  <a:pt x="78" y="414"/>
                </a:moveTo>
                <a:lnTo>
                  <a:pt x="79" y="402"/>
                </a:lnTo>
                <a:lnTo>
                  <a:pt x="133" y="351"/>
                </a:lnTo>
                <a:lnTo>
                  <a:pt x="163" y="315"/>
                </a:lnTo>
                <a:lnTo>
                  <a:pt x="194" y="351"/>
                </a:lnTo>
                <a:lnTo>
                  <a:pt x="287" y="313"/>
                </a:lnTo>
                <a:lnTo>
                  <a:pt x="329" y="307"/>
                </a:lnTo>
                <a:lnTo>
                  <a:pt x="351" y="279"/>
                </a:lnTo>
                <a:lnTo>
                  <a:pt x="387" y="136"/>
                </a:lnTo>
                <a:lnTo>
                  <a:pt x="427" y="153"/>
                </a:lnTo>
                <a:lnTo>
                  <a:pt x="503" y="0"/>
                </a:lnTo>
                <a:lnTo>
                  <a:pt x="562" y="32"/>
                </a:lnTo>
                <a:lnTo>
                  <a:pt x="572" y="5"/>
                </a:lnTo>
                <a:lnTo>
                  <a:pt x="600" y="13"/>
                </a:lnTo>
                <a:lnTo>
                  <a:pt x="654" y="60"/>
                </a:lnTo>
                <a:lnTo>
                  <a:pt x="635" y="106"/>
                </a:lnTo>
                <a:lnTo>
                  <a:pt x="642" y="127"/>
                </a:lnTo>
                <a:lnTo>
                  <a:pt x="665" y="117"/>
                </a:lnTo>
                <a:lnTo>
                  <a:pt x="682" y="138"/>
                </a:lnTo>
                <a:lnTo>
                  <a:pt x="764" y="165"/>
                </a:lnTo>
                <a:lnTo>
                  <a:pt x="688" y="161"/>
                </a:lnTo>
                <a:lnTo>
                  <a:pt x="768" y="231"/>
                </a:lnTo>
                <a:lnTo>
                  <a:pt x="718" y="224"/>
                </a:lnTo>
                <a:lnTo>
                  <a:pt x="819" y="288"/>
                </a:lnTo>
                <a:lnTo>
                  <a:pt x="844" y="332"/>
                </a:lnTo>
                <a:lnTo>
                  <a:pt x="827" y="326"/>
                </a:lnTo>
                <a:lnTo>
                  <a:pt x="823" y="338"/>
                </a:lnTo>
                <a:lnTo>
                  <a:pt x="492" y="401"/>
                </a:lnTo>
                <a:lnTo>
                  <a:pt x="216" y="435"/>
                </a:lnTo>
                <a:lnTo>
                  <a:pt x="0" y="463"/>
                </a:lnTo>
                <a:lnTo>
                  <a:pt x="78" y="414"/>
                </a:lnTo>
                <a:lnTo>
                  <a:pt x="78" y="414"/>
                </a:lnTo>
                <a:close/>
              </a:path>
            </a:pathLst>
          </a:custGeom>
          <a:solidFill>
            <a:srgbClr val="3A608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Freeform 1156"/>
          <p:cNvSpPr>
            <a:spLocks/>
          </p:cNvSpPr>
          <p:nvPr/>
        </p:nvSpPr>
        <p:spPr bwMode="auto">
          <a:xfrm>
            <a:off x="5886414" y="4123058"/>
            <a:ext cx="944464" cy="422275"/>
          </a:xfrm>
          <a:custGeom>
            <a:avLst/>
            <a:gdLst>
              <a:gd name="T0" fmla="*/ 0 w 932"/>
              <a:gd name="T1" fmla="*/ 350 h 407"/>
              <a:gd name="T2" fmla="*/ 135 w 932"/>
              <a:gd name="T3" fmla="*/ 332 h 407"/>
              <a:gd name="T4" fmla="*/ 213 w 932"/>
              <a:gd name="T5" fmla="*/ 294 h 407"/>
              <a:gd name="T6" fmla="*/ 361 w 932"/>
              <a:gd name="T7" fmla="*/ 279 h 407"/>
              <a:gd name="T8" fmla="*/ 422 w 932"/>
              <a:gd name="T9" fmla="*/ 317 h 407"/>
              <a:gd name="T10" fmla="*/ 519 w 932"/>
              <a:gd name="T11" fmla="*/ 304 h 407"/>
              <a:gd name="T12" fmla="*/ 666 w 932"/>
              <a:gd name="T13" fmla="*/ 407 h 407"/>
              <a:gd name="T14" fmla="*/ 723 w 932"/>
              <a:gd name="T15" fmla="*/ 393 h 407"/>
              <a:gd name="T16" fmla="*/ 804 w 932"/>
              <a:gd name="T17" fmla="*/ 275 h 407"/>
              <a:gd name="T18" fmla="*/ 871 w 932"/>
              <a:gd name="T19" fmla="*/ 251 h 407"/>
              <a:gd name="T20" fmla="*/ 892 w 932"/>
              <a:gd name="T21" fmla="*/ 217 h 407"/>
              <a:gd name="T22" fmla="*/ 820 w 932"/>
              <a:gd name="T23" fmla="*/ 230 h 407"/>
              <a:gd name="T24" fmla="*/ 801 w 932"/>
              <a:gd name="T25" fmla="*/ 205 h 407"/>
              <a:gd name="T26" fmla="*/ 844 w 932"/>
              <a:gd name="T27" fmla="*/ 194 h 407"/>
              <a:gd name="T28" fmla="*/ 844 w 932"/>
              <a:gd name="T29" fmla="*/ 179 h 407"/>
              <a:gd name="T30" fmla="*/ 795 w 932"/>
              <a:gd name="T31" fmla="*/ 161 h 407"/>
              <a:gd name="T32" fmla="*/ 858 w 932"/>
              <a:gd name="T33" fmla="*/ 139 h 407"/>
              <a:gd name="T34" fmla="*/ 854 w 932"/>
              <a:gd name="T35" fmla="*/ 163 h 407"/>
              <a:gd name="T36" fmla="*/ 894 w 932"/>
              <a:gd name="T37" fmla="*/ 163 h 407"/>
              <a:gd name="T38" fmla="*/ 916 w 932"/>
              <a:gd name="T39" fmla="*/ 122 h 407"/>
              <a:gd name="T40" fmla="*/ 932 w 932"/>
              <a:gd name="T41" fmla="*/ 120 h 407"/>
              <a:gd name="T42" fmla="*/ 922 w 932"/>
              <a:gd name="T43" fmla="*/ 82 h 407"/>
              <a:gd name="T44" fmla="*/ 894 w 932"/>
              <a:gd name="T45" fmla="*/ 120 h 407"/>
              <a:gd name="T46" fmla="*/ 865 w 932"/>
              <a:gd name="T47" fmla="*/ 36 h 407"/>
              <a:gd name="T48" fmla="*/ 884 w 932"/>
              <a:gd name="T49" fmla="*/ 32 h 407"/>
              <a:gd name="T50" fmla="*/ 911 w 932"/>
              <a:gd name="T51" fmla="*/ 55 h 407"/>
              <a:gd name="T52" fmla="*/ 892 w 932"/>
              <a:gd name="T53" fmla="*/ 17 h 407"/>
              <a:gd name="T54" fmla="*/ 871 w 932"/>
              <a:gd name="T55" fmla="*/ 0 h 407"/>
              <a:gd name="T56" fmla="*/ 540 w 932"/>
              <a:gd name="T57" fmla="*/ 63 h 407"/>
              <a:gd name="T58" fmla="*/ 264 w 932"/>
              <a:gd name="T59" fmla="*/ 97 h 407"/>
              <a:gd name="T60" fmla="*/ 226 w 932"/>
              <a:gd name="T61" fmla="*/ 171 h 407"/>
              <a:gd name="T62" fmla="*/ 167 w 932"/>
              <a:gd name="T63" fmla="*/ 184 h 407"/>
              <a:gd name="T64" fmla="*/ 139 w 932"/>
              <a:gd name="T65" fmla="*/ 222 h 407"/>
              <a:gd name="T66" fmla="*/ 32 w 932"/>
              <a:gd name="T67" fmla="*/ 283 h 407"/>
              <a:gd name="T68" fmla="*/ 27 w 932"/>
              <a:gd name="T69" fmla="*/ 306 h 407"/>
              <a:gd name="T70" fmla="*/ 0 w 932"/>
              <a:gd name="T71" fmla="*/ 319 h 407"/>
              <a:gd name="T72" fmla="*/ 0 w 932"/>
              <a:gd name="T73" fmla="*/ 350 h 407"/>
              <a:gd name="T74" fmla="*/ 0 w 932"/>
              <a:gd name="T75" fmla="*/ 3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32" h="407">
                <a:moveTo>
                  <a:pt x="0" y="350"/>
                </a:moveTo>
                <a:lnTo>
                  <a:pt x="135" y="332"/>
                </a:lnTo>
                <a:lnTo>
                  <a:pt x="213" y="294"/>
                </a:lnTo>
                <a:lnTo>
                  <a:pt x="361" y="279"/>
                </a:lnTo>
                <a:lnTo>
                  <a:pt x="422" y="317"/>
                </a:lnTo>
                <a:lnTo>
                  <a:pt x="519" y="304"/>
                </a:lnTo>
                <a:lnTo>
                  <a:pt x="666" y="407"/>
                </a:lnTo>
                <a:lnTo>
                  <a:pt x="723" y="393"/>
                </a:lnTo>
                <a:lnTo>
                  <a:pt x="804" y="275"/>
                </a:lnTo>
                <a:lnTo>
                  <a:pt x="871" y="251"/>
                </a:lnTo>
                <a:lnTo>
                  <a:pt x="892" y="217"/>
                </a:lnTo>
                <a:lnTo>
                  <a:pt x="820" y="230"/>
                </a:lnTo>
                <a:lnTo>
                  <a:pt x="801" y="205"/>
                </a:lnTo>
                <a:lnTo>
                  <a:pt x="844" y="194"/>
                </a:lnTo>
                <a:lnTo>
                  <a:pt x="844" y="179"/>
                </a:lnTo>
                <a:lnTo>
                  <a:pt x="795" y="161"/>
                </a:lnTo>
                <a:lnTo>
                  <a:pt x="858" y="139"/>
                </a:lnTo>
                <a:lnTo>
                  <a:pt x="854" y="163"/>
                </a:lnTo>
                <a:lnTo>
                  <a:pt x="894" y="163"/>
                </a:lnTo>
                <a:lnTo>
                  <a:pt x="916" y="122"/>
                </a:lnTo>
                <a:lnTo>
                  <a:pt x="932" y="120"/>
                </a:lnTo>
                <a:lnTo>
                  <a:pt x="922" y="82"/>
                </a:lnTo>
                <a:lnTo>
                  <a:pt x="894" y="120"/>
                </a:lnTo>
                <a:lnTo>
                  <a:pt x="865" y="36"/>
                </a:lnTo>
                <a:lnTo>
                  <a:pt x="884" y="32"/>
                </a:lnTo>
                <a:lnTo>
                  <a:pt x="911" y="55"/>
                </a:lnTo>
                <a:lnTo>
                  <a:pt x="892" y="17"/>
                </a:lnTo>
                <a:lnTo>
                  <a:pt x="871" y="0"/>
                </a:lnTo>
                <a:lnTo>
                  <a:pt x="540" y="63"/>
                </a:lnTo>
                <a:lnTo>
                  <a:pt x="264" y="97"/>
                </a:lnTo>
                <a:lnTo>
                  <a:pt x="226" y="171"/>
                </a:lnTo>
                <a:lnTo>
                  <a:pt x="167" y="184"/>
                </a:lnTo>
                <a:lnTo>
                  <a:pt x="139" y="222"/>
                </a:lnTo>
                <a:lnTo>
                  <a:pt x="32" y="283"/>
                </a:lnTo>
                <a:lnTo>
                  <a:pt x="27" y="306"/>
                </a:lnTo>
                <a:lnTo>
                  <a:pt x="0" y="319"/>
                </a:lnTo>
                <a:lnTo>
                  <a:pt x="0" y="350"/>
                </a:lnTo>
                <a:lnTo>
                  <a:pt x="0" y="35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Freeform 1157"/>
          <p:cNvSpPr>
            <a:spLocks/>
          </p:cNvSpPr>
          <p:nvPr/>
        </p:nvSpPr>
        <p:spPr bwMode="auto">
          <a:xfrm>
            <a:off x="5997527" y="4415158"/>
            <a:ext cx="563504" cy="422275"/>
          </a:xfrm>
          <a:custGeom>
            <a:avLst/>
            <a:gdLst>
              <a:gd name="T0" fmla="*/ 25 w 556"/>
              <a:gd name="T1" fmla="*/ 53 h 413"/>
              <a:gd name="T2" fmla="*/ 103 w 556"/>
              <a:gd name="T3" fmla="*/ 15 h 413"/>
              <a:gd name="T4" fmla="*/ 251 w 556"/>
              <a:gd name="T5" fmla="*/ 0 h 413"/>
              <a:gd name="T6" fmla="*/ 312 w 556"/>
              <a:gd name="T7" fmla="*/ 38 h 413"/>
              <a:gd name="T8" fmla="*/ 409 w 556"/>
              <a:gd name="T9" fmla="*/ 25 h 413"/>
              <a:gd name="T10" fmla="*/ 556 w 556"/>
              <a:gd name="T11" fmla="*/ 128 h 413"/>
              <a:gd name="T12" fmla="*/ 491 w 556"/>
              <a:gd name="T13" fmla="*/ 206 h 413"/>
              <a:gd name="T14" fmla="*/ 495 w 556"/>
              <a:gd name="T15" fmla="*/ 240 h 413"/>
              <a:gd name="T16" fmla="*/ 384 w 556"/>
              <a:gd name="T17" fmla="*/ 340 h 413"/>
              <a:gd name="T18" fmla="*/ 365 w 556"/>
              <a:gd name="T19" fmla="*/ 344 h 413"/>
              <a:gd name="T20" fmla="*/ 358 w 556"/>
              <a:gd name="T21" fmla="*/ 375 h 413"/>
              <a:gd name="T22" fmla="*/ 333 w 556"/>
              <a:gd name="T23" fmla="*/ 358 h 413"/>
              <a:gd name="T24" fmla="*/ 354 w 556"/>
              <a:gd name="T25" fmla="*/ 386 h 413"/>
              <a:gd name="T26" fmla="*/ 333 w 556"/>
              <a:gd name="T27" fmla="*/ 413 h 413"/>
              <a:gd name="T28" fmla="*/ 314 w 556"/>
              <a:gd name="T29" fmla="*/ 409 h 413"/>
              <a:gd name="T30" fmla="*/ 238 w 556"/>
              <a:gd name="T31" fmla="*/ 291 h 413"/>
              <a:gd name="T32" fmla="*/ 73 w 556"/>
              <a:gd name="T33" fmla="*/ 143 h 413"/>
              <a:gd name="T34" fmla="*/ 0 w 556"/>
              <a:gd name="T35" fmla="*/ 97 h 413"/>
              <a:gd name="T36" fmla="*/ 25 w 556"/>
              <a:gd name="T37" fmla="*/ 53 h 413"/>
              <a:gd name="T38" fmla="*/ 25 w 556"/>
              <a:gd name="T39" fmla="*/ 5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6" h="413">
                <a:moveTo>
                  <a:pt x="25" y="53"/>
                </a:moveTo>
                <a:lnTo>
                  <a:pt x="103" y="15"/>
                </a:lnTo>
                <a:lnTo>
                  <a:pt x="251" y="0"/>
                </a:lnTo>
                <a:lnTo>
                  <a:pt x="312" y="38"/>
                </a:lnTo>
                <a:lnTo>
                  <a:pt x="409" y="25"/>
                </a:lnTo>
                <a:lnTo>
                  <a:pt x="556" y="128"/>
                </a:lnTo>
                <a:lnTo>
                  <a:pt x="491" y="206"/>
                </a:lnTo>
                <a:lnTo>
                  <a:pt x="495" y="240"/>
                </a:lnTo>
                <a:lnTo>
                  <a:pt x="384" y="340"/>
                </a:lnTo>
                <a:lnTo>
                  <a:pt x="365" y="344"/>
                </a:lnTo>
                <a:lnTo>
                  <a:pt x="358" y="375"/>
                </a:lnTo>
                <a:lnTo>
                  <a:pt x="333" y="358"/>
                </a:lnTo>
                <a:lnTo>
                  <a:pt x="354" y="386"/>
                </a:lnTo>
                <a:lnTo>
                  <a:pt x="333" y="413"/>
                </a:lnTo>
                <a:lnTo>
                  <a:pt x="314" y="409"/>
                </a:lnTo>
                <a:lnTo>
                  <a:pt x="238" y="291"/>
                </a:lnTo>
                <a:lnTo>
                  <a:pt x="73" y="143"/>
                </a:lnTo>
                <a:lnTo>
                  <a:pt x="0" y="97"/>
                </a:lnTo>
                <a:lnTo>
                  <a:pt x="25" y="53"/>
                </a:lnTo>
                <a:lnTo>
                  <a:pt x="25" y="53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 u="sng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Freeform 1160"/>
          <p:cNvSpPr>
            <a:spLocks/>
          </p:cNvSpPr>
          <p:nvPr/>
        </p:nvSpPr>
        <p:spPr bwMode="auto">
          <a:xfrm>
            <a:off x="6735638" y="3437258"/>
            <a:ext cx="139685" cy="336550"/>
          </a:xfrm>
          <a:custGeom>
            <a:avLst/>
            <a:gdLst>
              <a:gd name="T0" fmla="*/ 7 w 137"/>
              <a:gd name="T1" fmla="*/ 222 h 325"/>
              <a:gd name="T2" fmla="*/ 32 w 137"/>
              <a:gd name="T3" fmla="*/ 205 h 325"/>
              <a:gd name="T4" fmla="*/ 68 w 137"/>
              <a:gd name="T5" fmla="*/ 159 h 325"/>
              <a:gd name="T6" fmla="*/ 5 w 137"/>
              <a:gd name="T7" fmla="*/ 110 h 325"/>
              <a:gd name="T8" fmla="*/ 3 w 137"/>
              <a:gd name="T9" fmla="*/ 64 h 325"/>
              <a:gd name="T10" fmla="*/ 32 w 137"/>
              <a:gd name="T11" fmla="*/ 0 h 325"/>
              <a:gd name="T12" fmla="*/ 125 w 137"/>
              <a:gd name="T13" fmla="*/ 32 h 325"/>
              <a:gd name="T14" fmla="*/ 127 w 137"/>
              <a:gd name="T15" fmla="*/ 43 h 325"/>
              <a:gd name="T16" fmla="*/ 116 w 137"/>
              <a:gd name="T17" fmla="*/ 79 h 325"/>
              <a:gd name="T18" fmla="*/ 106 w 137"/>
              <a:gd name="T19" fmla="*/ 87 h 325"/>
              <a:gd name="T20" fmla="*/ 104 w 137"/>
              <a:gd name="T21" fmla="*/ 106 h 325"/>
              <a:gd name="T22" fmla="*/ 114 w 137"/>
              <a:gd name="T23" fmla="*/ 112 h 325"/>
              <a:gd name="T24" fmla="*/ 137 w 137"/>
              <a:gd name="T25" fmla="*/ 106 h 325"/>
              <a:gd name="T26" fmla="*/ 137 w 137"/>
              <a:gd name="T27" fmla="*/ 161 h 325"/>
              <a:gd name="T28" fmla="*/ 137 w 137"/>
              <a:gd name="T29" fmla="*/ 195 h 325"/>
              <a:gd name="T30" fmla="*/ 137 w 137"/>
              <a:gd name="T31" fmla="*/ 214 h 325"/>
              <a:gd name="T32" fmla="*/ 129 w 137"/>
              <a:gd name="T33" fmla="*/ 232 h 325"/>
              <a:gd name="T34" fmla="*/ 119 w 137"/>
              <a:gd name="T35" fmla="*/ 233 h 325"/>
              <a:gd name="T36" fmla="*/ 123 w 137"/>
              <a:gd name="T37" fmla="*/ 249 h 325"/>
              <a:gd name="T38" fmla="*/ 89 w 137"/>
              <a:gd name="T39" fmla="*/ 325 h 325"/>
              <a:gd name="T40" fmla="*/ 81 w 137"/>
              <a:gd name="T41" fmla="*/ 325 h 325"/>
              <a:gd name="T42" fmla="*/ 78 w 137"/>
              <a:gd name="T43" fmla="*/ 296 h 325"/>
              <a:gd name="T44" fmla="*/ 55 w 137"/>
              <a:gd name="T45" fmla="*/ 296 h 325"/>
              <a:gd name="T46" fmla="*/ 7 w 137"/>
              <a:gd name="T47" fmla="*/ 266 h 325"/>
              <a:gd name="T48" fmla="*/ 0 w 137"/>
              <a:gd name="T49" fmla="*/ 241 h 325"/>
              <a:gd name="T50" fmla="*/ 7 w 137"/>
              <a:gd name="T51" fmla="*/ 222 h 325"/>
              <a:gd name="T52" fmla="*/ 7 w 137"/>
              <a:gd name="T53" fmla="*/ 222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" h="325">
                <a:moveTo>
                  <a:pt x="7" y="222"/>
                </a:moveTo>
                <a:lnTo>
                  <a:pt x="32" y="205"/>
                </a:lnTo>
                <a:lnTo>
                  <a:pt x="68" y="159"/>
                </a:lnTo>
                <a:lnTo>
                  <a:pt x="5" y="110"/>
                </a:lnTo>
                <a:lnTo>
                  <a:pt x="3" y="64"/>
                </a:lnTo>
                <a:lnTo>
                  <a:pt x="32" y="0"/>
                </a:lnTo>
                <a:lnTo>
                  <a:pt x="125" y="32"/>
                </a:lnTo>
                <a:lnTo>
                  <a:pt x="127" y="43"/>
                </a:lnTo>
                <a:lnTo>
                  <a:pt x="116" y="79"/>
                </a:lnTo>
                <a:lnTo>
                  <a:pt x="106" y="87"/>
                </a:lnTo>
                <a:lnTo>
                  <a:pt x="104" y="106"/>
                </a:lnTo>
                <a:lnTo>
                  <a:pt x="114" y="112"/>
                </a:lnTo>
                <a:lnTo>
                  <a:pt x="137" y="106"/>
                </a:lnTo>
                <a:lnTo>
                  <a:pt x="137" y="161"/>
                </a:lnTo>
                <a:lnTo>
                  <a:pt x="137" y="195"/>
                </a:lnTo>
                <a:lnTo>
                  <a:pt x="137" y="214"/>
                </a:lnTo>
                <a:lnTo>
                  <a:pt x="129" y="232"/>
                </a:lnTo>
                <a:lnTo>
                  <a:pt x="119" y="233"/>
                </a:lnTo>
                <a:lnTo>
                  <a:pt x="123" y="249"/>
                </a:lnTo>
                <a:lnTo>
                  <a:pt x="89" y="325"/>
                </a:lnTo>
                <a:lnTo>
                  <a:pt x="81" y="325"/>
                </a:lnTo>
                <a:lnTo>
                  <a:pt x="78" y="296"/>
                </a:lnTo>
                <a:lnTo>
                  <a:pt x="55" y="296"/>
                </a:lnTo>
                <a:lnTo>
                  <a:pt x="7" y="266"/>
                </a:lnTo>
                <a:lnTo>
                  <a:pt x="0" y="241"/>
                </a:lnTo>
                <a:lnTo>
                  <a:pt x="7" y="222"/>
                </a:lnTo>
                <a:lnTo>
                  <a:pt x="7" y="222"/>
                </a:lnTo>
                <a:close/>
              </a:path>
            </a:pathLst>
          </a:custGeom>
          <a:solidFill>
            <a:srgbClr val="3A608E"/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Freeform 1161"/>
          <p:cNvSpPr>
            <a:spLocks/>
          </p:cNvSpPr>
          <p:nvPr/>
        </p:nvSpPr>
        <p:spPr bwMode="auto">
          <a:xfrm>
            <a:off x="6229278" y="2914971"/>
            <a:ext cx="658744" cy="584200"/>
          </a:xfrm>
          <a:custGeom>
            <a:avLst/>
            <a:gdLst>
              <a:gd name="T0" fmla="*/ 20 w 648"/>
              <a:gd name="T1" fmla="*/ 517 h 565"/>
              <a:gd name="T2" fmla="*/ 443 w 648"/>
              <a:gd name="T3" fmla="*/ 439 h 565"/>
              <a:gd name="T4" fmla="*/ 488 w 648"/>
              <a:gd name="T5" fmla="*/ 487 h 565"/>
              <a:gd name="T6" fmla="*/ 530 w 648"/>
              <a:gd name="T7" fmla="*/ 508 h 565"/>
              <a:gd name="T8" fmla="*/ 623 w 648"/>
              <a:gd name="T9" fmla="*/ 540 h 565"/>
              <a:gd name="T10" fmla="*/ 631 w 648"/>
              <a:gd name="T11" fmla="*/ 565 h 565"/>
              <a:gd name="T12" fmla="*/ 646 w 648"/>
              <a:gd name="T13" fmla="*/ 530 h 565"/>
              <a:gd name="T14" fmla="*/ 648 w 648"/>
              <a:gd name="T15" fmla="*/ 483 h 565"/>
              <a:gd name="T16" fmla="*/ 631 w 648"/>
              <a:gd name="T17" fmla="*/ 392 h 565"/>
              <a:gd name="T18" fmla="*/ 631 w 648"/>
              <a:gd name="T19" fmla="*/ 297 h 565"/>
              <a:gd name="T20" fmla="*/ 585 w 648"/>
              <a:gd name="T21" fmla="*/ 158 h 565"/>
              <a:gd name="T22" fmla="*/ 577 w 648"/>
              <a:gd name="T23" fmla="*/ 97 h 565"/>
              <a:gd name="T24" fmla="*/ 549 w 648"/>
              <a:gd name="T25" fmla="*/ 0 h 565"/>
              <a:gd name="T26" fmla="*/ 412 w 648"/>
              <a:gd name="T27" fmla="*/ 32 h 565"/>
              <a:gd name="T28" fmla="*/ 336 w 648"/>
              <a:gd name="T29" fmla="*/ 112 h 565"/>
              <a:gd name="T30" fmla="*/ 332 w 648"/>
              <a:gd name="T31" fmla="*/ 133 h 565"/>
              <a:gd name="T32" fmla="*/ 289 w 648"/>
              <a:gd name="T33" fmla="*/ 181 h 565"/>
              <a:gd name="T34" fmla="*/ 300 w 648"/>
              <a:gd name="T35" fmla="*/ 198 h 565"/>
              <a:gd name="T36" fmla="*/ 309 w 648"/>
              <a:gd name="T37" fmla="*/ 211 h 565"/>
              <a:gd name="T38" fmla="*/ 302 w 648"/>
              <a:gd name="T39" fmla="*/ 215 h 565"/>
              <a:gd name="T40" fmla="*/ 315 w 648"/>
              <a:gd name="T41" fmla="*/ 234 h 565"/>
              <a:gd name="T42" fmla="*/ 317 w 648"/>
              <a:gd name="T43" fmla="*/ 251 h 565"/>
              <a:gd name="T44" fmla="*/ 275 w 648"/>
              <a:gd name="T45" fmla="*/ 291 h 565"/>
              <a:gd name="T46" fmla="*/ 212 w 648"/>
              <a:gd name="T47" fmla="*/ 308 h 565"/>
              <a:gd name="T48" fmla="*/ 197 w 648"/>
              <a:gd name="T49" fmla="*/ 319 h 565"/>
              <a:gd name="T50" fmla="*/ 174 w 648"/>
              <a:gd name="T51" fmla="*/ 310 h 565"/>
              <a:gd name="T52" fmla="*/ 104 w 648"/>
              <a:gd name="T53" fmla="*/ 318 h 565"/>
              <a:gd name="T54" fmla="*/ 53 w 648"/>
              <a:gd name="T55" fmla="*/ 338 h 565"/>
              <a:gd name="T56" fmla="*/ 53 w 648"/>
              <a:gd name="T57" fmla="*/ 365 h 565"/>
              <a:gd name="T58" fmla="*/ 62 w 648"/>
              <a:gd name="T59" fmla="*/ 382 h 565"/>
              <a:gd name="T60" fmla="*/ 70 w 648"/>
              <a:gd name="T61" fmla="*/ 382 h 565"/>
              <a:gd name="T62" fmla="*/ 77 w 648"/>
              <a:gd name="T63" fmla="*/ 403 h 565"/>
              <a:gd name="T64" fmla="*/ 64 w 648"/>
              <a:gd name="T65" fmla="*/ 414 h 565"/>
              <a:gd name="T66" fmla="*/ 58 w 648"/>
              <a:gd name="T67" fmla="*/ 433 h 565"/>
              <a:gd name="T68" fmla="*/ 0 w 648"/>
              <a:gd name="T69" fmla="*/ 487 h 565"/>
              <a:gd name="T70" fmla="*/ 20 w 648"/>
              <a:gd name="T71" fmla="*/ 517 h 565"/>
              <a:gd name="T72" fmla="*/ 20 w 648"/>
              <a:gd name="T73" fmla="*/ 517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8" h="565">
                <a:moveTo>
                  <a:pt x="20" y="517"/>
                </a:moveTo>
                <a:lnTo>
                  <a:pt x="443" y="439"/>
                </a:lnTo>
                <a:lnTo>
                  <a:pt x="488" y="487"/>
                </a:lnTo>
                <a:lnTo>
                  <a:pt x="530" y="508"/>
                </a:lnTo>
                <a:lnTo>
                  <a:pt x="623" y="540"/>
                </a:lnTo>
                <a:lnTo>
                  <a:pt x="631" y="565"/>
                </a:lnTo>
                <a:lnTo>
                  <a:pt x="646" y="530"/>
                </a:lnTo>
                <a:lnTo>
                  <a:pt x="648" y="483"/>
                </a:lnTo>
                <a:lnTo>
                  <a:pt x="631" y="392"/>
                </a:lnTo>
                <a:lnTo>
                  <a:pt x="631" y="297"/>
                </a:lnTo>
                <a:lnTo>
                  <a:pt x="585" y="158"/>
                </a:lnTo>
                <a:lnTo>
                  <a:pt x="577" y="97"/>
                </a:lnTo>
                <a:lnTo>
                  <a:pt x="549" y="0"/>
                </a:lnTo>
                <a:lnTo>
                  <a:pt x="412" y="32"/>
                </a:lnTo>
                <a:lnTo>
                  <a:pt x="336" y="112"/>
                </a:lnTo>
                <a:lnTo>
                  <a:pt x="332" y="133"/>
                </a:lnTo>
                <a:lnTo>
                  <a:pt x="289" y="181"/>
                </a:lnTo>
                <a:lnTo>
                  <a:pt x="300" y="198"/>
                </a:lnTo>
                <a:lnTo>
                  <a:pt x="309" y="211"/>
                </a:lnTo>
                <a:lnTo>
                  <a:pt x="302" y="215"/>
                </a:lnTo>
                <a:lnTo>
                  <a:pt x="315" y="234"/>
                </a:lnTo>
                <a:lnTo>
                  <a:pt x="317" y="251"/>
                </a:lnTo>
                <a:lnTo>
                  <a:pt x="275" y="291"/>
                </a:lnTo>
                <a:lnTo>
                  <a:pt x="212" y="308"/>
                </a:lnTo>
                <a:lnTo>
                  <a:pt x="197" y="319"/>
                </a:lnTo>
                <a:lnTo>
                  <a:pt x="174" y="310"/>
                </a:lnTo>
                <a:lnTo>
                  <a:pt x="104" y="318"/>
                </a:lnTo>
                <a:lnTo>
                  <a:pt x="53" y="338"/>
                </a:lnTo>
                <a:lnTo>
                  <a:pt x="53" y="365"/>
                </a:lnTo>
                <a:lnTo>
                  <a:pt x="62" y="382"/>
                </a:lnTo>
                <a:lnTo>
                  <a:pt x="70" y="382"/>
                </a:lnTo>
                <a:lnTo>
                  <a:pt x="77" y="403"/>
                </a:lnTo>
                <a:lnTo>
                  <a:pt x="64" y="414"/>
                </a:lnTo>
                <a:lnTo>
                  <a:pt x="58" y="433"/>
                </a:lnTo>
                <a:lnTo>
                  <a:pt x="0" y="487"/>
                </a:lnTo>
                <a:lnTo>
                  <a:pt x="20" y="517"/>
                </a:lnTo>
                <a:lnTo>
                  <a:pt x="20" y="517"/>
                </a:lnTo>
                <a:close/>
              </a:path>
            </a:pathLst>
          </a:custGeom>
          <a:solidFill>
            <a:srgbClr val="3A608E"/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Freeform 1163"/>
          <p:cNvSpPr>
            <a:spLocks/>
          </p:cNvSpPr>
          <p:nvPr/>
        </p:nvSpPr>
        <p:spPr bwMode="auto">
          <a:xfrm>
            <a:off x="6859450" y="3410271"/>
            <a:ext cx="203179" cy="123825"/>
          </a:xfrm>
          <a:custGeom>
            <a:avLst/>
            <a:gdLst>
              <a:gd name="T0" fmla="*/ 15 w 202"/>
              <a:gd name="T1" fmla="*/ 116 h 116"/>
              <a:gd name="T2" fmla="*/ 86 w 202"/>
              <a:gd name="T3" fmla="*/ 76 h 116"/>
              <a:gd name="T4" fmla="*/ 135 w 202"/>
              <a:gd name="T5" fmla="*/ 53 h 116"/>
              <a:gd name="T6" fmla="*/ 84 w 202"/>
              <a:gd name="T7" fmla="*/ 89 h 116"/>
              <a:gd name="T8" fmla="*/ 88 w 202"/>
              <a:gd name="T9" fmla="*/ 91 h 116"/>
              <a:gd name="T10" fmla="*/ 164 w 202"/>
              <a:gd name="T11" fmla="*/ 40 h 116"/>
              <a:gd name="T12" fmla="*/ 202 w 202"/>
              <a:gd name="T13" fmla="*/ 6 h 116"/>
              <a:gd name="T14" fmla="*/ 198 w 202"/>
              <a:gd name="T15" fmla="*/ 0 h 116"/>
              <a:gd name="T16" fmla="*/ 164 w 202"/>
              <a:gd name="T17" fmla="*/ 19 h 116"/>
              <a:gd name="T18" fmla="*/ 160 w 202"/>
              <a:gd name="T19" fmla="*/ 17 h 116"/>
              <a:gd name="T20" fmla="*/ 143 w 202"/>
              <a:gd name="T21" fmla="*/ 40 h 116"/>
              <a:gd name="T22" fmla="*/ 133 w 202"/>
              <a:gd name="T23" fmla="*/ 40 h 116"/>
              <a:gd name="T24" fmla="*/ 158 w 202"/>
              <a:gd name="T25" fmla="*/ 0 h 116"/>
              <a:gd name="T26" fmla="*/ 131 w 202"/>
              <a:gd name="T27" fmla="*/ 30 h 116"/>
              <a:gd name="T28" fmla="*/ 40 w 202"/>
              <a:gd name="T29" fmla="*/ 61 h 116"/>
              <a:gd name="T30" fmla="*/ 23 w 202"/>
              <a:gd name="T31" fmla="*/ 84 h 116"/>
              <a:gd name="T32" fmla="*/ 10 w 202"/>
              <a:gd name="T33" fmla="*/ 87 h 116"/>
              <a:gd name="T34" fmla="*/ 0 w 202"/>
              <a:gd name="T35" fmla="*/ 105 h 116"/>
              <a:gd name="T36" fmla="*/ 15 w 202"/>
              <a:gd name="T37" fmla="*/ 116 h 116"/>
              <a:gd name="T38" fmla="*/ 15 w 202"/>
              <a:gd name="T3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2" h="116">
                <a:moveTo>
                  <a:pt x="15" y="116"/>
                </a:moveTo>
                <a:lnTo>
                  <a:pt x="86" y="76"/>
                </a:lnTo>
                <a:lnTo>
                  <a:pt x="135" y="53"/>
                </a:lnTo>
                <a:lnTo>
                  <a:pt x="84" y="89"/>
                </a:lnTo>
                <a:lnTo>
                  <a:pt x="88" y="91"/>
                </a:lnTo>
                <a:lnTo>
                  <a:pt x="164" y="40"/>
                </a:lnTo>
                <a:lnTo>
                  <a:pt x="202" y="6"/>
                </a:lnTo>
                <a:lnTo>
                  <a:pt x="198" y="0"/>
                </a:lnTo>
                <a:lnTo>
                  <a:pt x="164" y="19"/>
                </a:lnTo>
                <a:lnTo>
                  <a:pt x="160" y="17"/>
                </a:lnTo>
                <a:lnTo>
                  <a:pt x="143" y="40"/>
                </a:lnTo>
                <a:lnTo>
                  <a:pt x="133" y="40"/>
                </a:lnTo>
                <a:lnTo>
                  <a:pt x="158" y="0"/>
                </a:lnTo>
                <a:lnTo>
                  <a:pt x="131" y="30"/>
                </a:lnTo>
                <a:lnTo>
                  <a:pt x="40" y="61"/>
                </a:lnTo>
                <a:lnTo>
                  <a:pt x="23" y="84"/>
                </a:lnTo>
                <a:lnTo>
                  <a:pt x="10" y="87"/>
                </a:lnTo>
                <a:lnTo>
                  <a:pt x="0" y="105"/>
                </a:lnTo>
                <a:lnTo>
                  <a:pt x="15" y="116"/>
                </a:lnTo>
                <a:lnTo>
                  <a:pt x="15" y="116"/>
                </a:lnTo>
                <a:close/>
              </a:path>
            </a:pathLst>
          </a:custGeom>
          <a:solidFill>
            <a:srgbClr val="3A608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Freeform 1164"/>
          <p:cNvSpPr>
            <a:spLocks/>
          </p:cNvSpPr>
          <p:nvPr/>
        </p:nvSpPr>
        <p:spPr bwMode="auto">
          <a:xfrm>
            <a:off x="6870561" y="3284858"/>
            <a:ext cx="188893" cy="177800"/>
          </a:xfrm>
          <a:custGeom>
            <a:avLst/>
            <a:gdLst>
              <a:gd name="T0" fmla="*/ 17 w 188"/>
              <a:gd name="T1" fmla="*/ 127 h 174"/>
              <a:gd name="T2" fmla="*/ 15 w 188"/>
              <a:gd name="T3" fmla="*/ 174 h 174"/>
              <a:gd name="T4" fmla="*/ 30 w 188"/>
              <a:gd name="T5" fmla="*/ 171 h 174"/>
              <a:gd name="T6" fmla="*/ 66 w 188"/>
              <a:gd name="T7" fmla="*/ 144 h 174"/>
              <a:gd name="T8" fmla="*/ 78 w 188"/>
              <a:gd name="T9" fmla="*/ 121 h 174"/>
              <a:gd name="T10" fmla="*/ 85 w 188"/>
              <a:gd name="T11" fmla="*/ 127 h 174"/>
              <a:gd name="T12" fmla="*/ 135 w 188"/>
              <a:gd name="T13" fmla="*/ 114 h 174"/>
              <a:gd name="T14" fmla="*/ 137 w 188"/>
              <a:gd name="T15" fmla="*/ 104 h 174"/>
              <a:gd name="T16" fmla="*/ 144 w 188"/>
              <a:gd name="T17" fmla="*/ 108 h 174"/>
              <a:gd name="T18" fmla="*/ 154 w 188"/>
              <a:gd name="T19" fmla="*/ 100 h 174"/>
              <a:gd name="T20" fmla="*/ 169 w 188"/>
              <a:gd name="T21" fmla="*/ 98 h 174"/>
              <a:gd name="T22" fmla="*/ 188 w 188"/>
              <a:gd name="T23" fmla="*/ 89 h 174"/>
              <a:gd name="T24" fmla="*/ 169 w 188"/>
              <a:gd name="T25" fmla="*/ 0 h 174"/>
              <a:gd name="T26" fmla="*/ 0 w 188"/>
              <a:gd name="T27" fmla="*/ 36 h 174"/>
              <a:gd name="T28" fmla="*/ 17 w 188"/>
              <a:gd name="T29" fmla="*/ 127 h 174"/>
              <a:gd name="T30" fmla="*/ 17 w 188"/>
              <a:gd name="T31" fmla="*/ 12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" h="174">
                <a:moveTo>
                  <a:pt x="17" y="127"/>
                </a:moveTo>
                <a:lnTo>
                  <a:pt x="15" y="174"/>
                </a:lnTo>
                <a:lnTo>
                  <a:pt x="30" y="171"/>
                </a:lnTo>
                <a:lnTo>
                  <a:pt x="66" y="144"/>
                </a:lnTo>
                <a:lnTo>
                  <a:pt x="78" y="121"/>
                </a:lnTo>
                <a:lnTo>
                  <a:pt x="85" y="127"/>
                </a:lnTo>
                <a:lnTo>
                  <a:pt x="135" y="114"/>
                </a:lnTo>
                <a:lnTo>
                  <a:pt x="137" y="104"/>
                </a:lnTo>
                <a:lnTo>
                  <a:pt x="144" y="108"/>
                </a:lnTo>
                <a:lnTo>
                  <a:pt x="154" y="100"/>
                </a:lnTo>
                <a:lnTo>
                  <a:pt x="169" y="98"/>
                </a:lnTo>
                <a:lnTo>
                  <a:pt x="188" y="89"/>
                </a:lnTo>
                <a:lnTo>
                  <a:pt x="169" y="0"/>
                </a:lnTo>
                <a:lnTo>
                  <a:pt x="0" y="36"/>
                </a:lnTo>
                <a:lnTo>
                  <a:pt x="17" y="127"/>
                </a:lnTo>
                <a:lnTo>
                  <a:pt x="17" y="127"/>
                </a:lnTo>
                <a:close/>
              </a:path>
            </a:pathLst>
          </a:custGeom>
          <a:solidFill>
            <a:srgbClr val="3A608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Freeform 1165"/>
          <p:cNvSpPr>
            <a:spLocks/>
          </p:cNvSpPr>
          <p:nvPr/>
        </p:nvSpPr>
        <p:spPr bwMode="auto">
          <a:xfrm>
            <a:off x="7041993" y="3272158"/>
            <a:ext cx="87304" cy="103188"/>
          </a:xfrm>
          <a:custGeom>
            <a:avLst/>
            <a:gdLst>
              <a:gd name="T0" fmla="*/ 19 w 85"/>
              <a:gd name="T1" fmla="*/ 99 h 99"/>
              <a:gd name="T2" fmla="*/ 55 w 85"/>
              <a:gd name="T3" fmla="*/ 86 h 99"/>
              <a:gd name="T4" fmla="*/ 55 w 85"/>
              <a:gd name="T5" fmla="*/ 46 h 99"/>
              <a:gd name="T6" fmla="*/ 65 w 85"/>
              <a:gd name="T7" fmla="*/ 55 h 99"/>
              <a:gd name="T8" fmla="*/ 66 w 85"/>
              <a:gd name="T9" fmla="*/ 74 h 99"/>
              <a:gd name="T10" fmla="*/ 74 w 85"/>
              <a:gd name="T11" fmla="*/ 74 h 99"/>
              <a:gd name="T12" fmla="*/ 85 w 85"/>
              <a:gd name="T13" fmla="*/ 55 h 99"/>
              <a:gd name="T14" fmla="*/ 74 w 85"/>
              <a:gd name="T15" fmla="*/ 34 h 99"/>
              <a:gd name="T16" fmla="*/ 55 w 85"/>
              <a:gd name="T17" fmla="*/ 30 h 99"/>
              <a:gd name="T18" fmla="*/ 42 w 85"/>
              <a:gd name="T19" fmla="*/ 4 h 99"/>
              <a:gd name="T20" fmla="*/ 30 w 85"/>
              <a:gd name="T21" fmla="*/ 0 h 99"/>
              <a:gd name="T22" fmla="*/ 0 w 85"/>
              <a:gd name="T23" fmla="*/ 10 h 99"/>
              <a:gd name="T24" fmla="*/ 19 w 85"/>
              <a:gd name="T25" fmla="*/ 99 h 99"/>
              <a:gd name="T26" fmla="*/ 19 w 85"/>
              <a:gd name="T27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99">
                <a:moveTo>
                  <a:pt x="19" y="99"/>
                </a:moveTo>
                <a:lnTo>
                  <a:pt x="55" y="86"/>
                </a:lnTo>
                <a:lnTo>
                  <a:pt x="55" y="46"/>
                </a:lnTo>
                <a:lnTo>
                  <a:pt x="65" y="55"/>
                </a:lnTo>
                <a:lnTo>
                  <a:pt x="66" y="74"/>
                </a:lnTo>
                <a:lnTo>
                  <a:pt x="74" y="74"/>
                </a:lnTo>
                <a:lnTo>
                  <a:pt x="85" y="55"/>
                </a:lnTo>
                <a:lnTo>
                  <a:pt x="74" y="34"/>
                </a:lnTo>
                <a:lnTo>
                  <a:pt x="55" y="30"/>
                </a:lnTo>
                <a:lnTo>
                  <a:pt x="42" y="4"/>
                </a:lnTo>
                <a:lnTo>
                  <a:pt x="30" y="0"/>
                </a:lnTo>
                <a:lnTo>
                  <a:pt x="0" y="10"/>
                </a:lnTo>
                <a:lnTo>
                  <a:pt x="19" y="99"/>
                </a:lnTo>
                <a:lnTo>
                  <a:pt x="19" y="99"/>
                </a:lnTo>
                <a:close/>
              </a:path>
            </a:pathLst>
          </a:custGeom>
          <a:solidFill>
            <a:srgbClr val="3A608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Freeform 1166"/>
          <p:cNvSpPr>
            <a:spLocks/>
          </p:cNvSpPr>
          <p:nvPr/>
        </p:nvSpPr>
        <p:spPr bwMode="auto">
          <a:xfrm>
            <a:off x="6875323" y="3149921"/>
            <a:ext cx="373023" cy="184150"/>
          </a:xfrm>
          <a:custGeom>
            <a:avLst/>
            <a:gdLst>
              <a:gd name="T0" fmla="*/ 0 w 365"/>
              <a:gd name="T1" fmla="*/ 169 h 180"/>
              <a:gd name="T2" fmla="*/ 169 w 365"/>
              <a:gd name="T3" fmla="*/ 133 h 180"/>
              <a:gd name="T4" fmla="*/ 199 w 365"/>
              <a:gd name="T5" fmla="*/ 123 h 180"/>
              <a:gd name="T6" fmla="*/ 211 w 365"/>
              <a:gd name="T7" fmla="*/ 127 h 180"/>
              <a:gd name="T8" fmla="*/ 224 w 365"/>
              <a:gd name="T9" fmla="*/ 153 h 180"/>
              <a:gd name="T10" fmla="*/ 243 w 365"/>
              <a:gd name="T11" fmla="*/ 157 h 180"/>
              <a:gd name="T12" fmla="*/ 254 w 365"/>
              <a:gd name="T13" fmla="*/ 178 h 180"/>
              <a:gd name="T14" fmla="*/ 266 w 365"/>
              <a:gd name="T15" fmla="*/ 180 h 180"/>
              <a:gd name="T16" fmla="*/ 279 w 365"/>
              <a:gd name="T17" fmla="*/ 159 h 180"/>
              <a:gd name="T18" fmla="*/ 285 w 365"/>
              <a:gd name="T19" fmla="*/ 142 h 180"/>
              <a:gd name="T20" fmla="*/ 298 w 365"/>
              <a:gd name="T21" fmla="*/ 165 h 180"/>
              <a:gd name="T22" fmla="*/ 365 w 365"/>
              <a:gd name="T23" fmla="*/ 144 h 180"/>
              <a:gd name="T24" fmla="*/ 361 w 365"/>
              <a:gd name="T25" fmla="*/ 119 h 180"/>
              <a:gd name="T26" fmla="*/ 342 w 365"/>
              <a:gd name="T27" fmla="*/ 87 h 180"/>
              <a:gd name="T28" fmla="*/ 332 w 365"/>
              <a:gd name="T29" fmla="*/ 83 h 180"/>
              <a:gd name="T30" fmla="*/ 321 w 365"/>
              <a:gd name="T31" fmla="*/ 85 h 180"/>
              <a:gd name="T32" fmla="*/ 323 w 365"/>
              <a:gd name="T33" fmla="*/ 91 h 180"/>
              <a:gd name="T34" fmla="*/ 338 w 365"/>
              <a:gd name="T35" fmla="*/ 93 h 180"/>
              <a:gd name="T36" fmla="*/ 344 w 365"/>
              <a:gd name="T37" fmla="*/ 123 h 180"/>
              <a:gd name="T38" fmla="*/ 317 w 365"/>
              <a:gd name="T39" fmla="*/ 134 h 180"/>
              <a:gd name="T40" fmla="*/ 279 w 365"/>
              <a:gd name="T41" fmla="*/ 110 h 180"/>
              <a:gd name="T42" fmla="*/ 266 w 365"/>
              <a:gd name="T43" fmla="*/ 83 h 180"/>
              <a:gd name="T44" fmla="*/ 249 w 365"/>
              <a:gd name="T45" fmla="*/ 76 h 180"/>
              <a:gd name="T46" fmla="*/ 249 w 365"/>
              <a:gd name="T47" fmla="*/ 83 h 180"/>
              <a:gd name="T48" fmla="*/ 232 w 365"/>
              <a:gd name="T49" fmla="*/ 68 h 180"/>
              <a:gd name="T50" fmla="*/ 245 w 365"/>
              <a:gd name="T51" fmla="*/ 49 h 180"/>
              <a:gd name="T52" fmla="*/ 256 w 365"/>
              <a:gd name="T53" fmla="*/ 32 h 180"/>
              <a:gd name="T54" fmla="*/ 235 w 365"/>
              <a:gd name="T55" fmla="*/ 0 h 180"/>
              <a:gd name="T56" fmla="*/ 199 w 365"/>
              <a:gd name="T57" fmla="*/ 26 h 180"/>
              <a:gd name="T58" fmla="*/ 78 w 365"/>
              <a:gd name="T59" fmla="*/ 57 h 180"/>
              <a:gd name="T60" fmla="*/ 0 w 365"/>
              <a:gd name="T61" fmla="*/ 74 h 180"/>
              <a:gd name="T62" fmla="*/ 0 w 365"/>
              <a:gd name="T63" fmla="*/ 169 h 180"/>
              <a:gd name="T64" fmla="*/ 0 w 365"/>
              <a:gd name="T65" fmla="*/ 16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" h="180">
                <a:moveTo>
                  <a:pt x="0" y="169"/>
                </a:moveTo>
                <a:lnTo>
                  <a:pt x="169" y="133"/>
                </a:lnTo>
                <a:lnTo>
                  <a:pt x="199" y="123"/>
                </a:lnTo>
                <a:lnTo>
                  <a:pt x="211" y="127"/>
                </a:lnTo>
                <a:lnTo>
                  <a:pt x="224" y="153"/>
                </a:lnTo>
                <a:lnTo>
                  <a:pt x="243" y="157"/>
                </a:lnTo>
                <a:lnTo>
                  <a:pt x="254" y="178"/>
                </a:lnTo>
                <a:lnTo>
                  <a:pt x="266" y="180"/>
                </a:lnTo>
                <a:lnTo>
                  <a:pt x="279" y="159"/>
                </a:lnTo>
                <a:lnTo>
                  <a:pt x="285" y="142"/>
                </a:lnTo>
                <a:lnTo>
                  <a:pt x="298" y="165"/>
                </a:lnTo>
                <a:lnTo>
                  <a:pt x="365" y="144"/>
                </a:lnTo>
                <a:lnTo>
                  <a:pt x="361" y="119"/>
                </a:lnTo>
                <a:lnTo>
                  <a:pt x="342" y="87"/>
                </a:lnTo>
                <a:lnTo>
                  <a:pt x="332" y="83"/>
                </a:lnTo>
                <a:lnTo>
                  <a:pt x="321" y="85"/>
                </a:lnTo>
                <a:lnTo>
                  <a:pt x="323" y="91"/>
                </a:lnTo>
                <a:lnTo>
                  <a:pt x="338" y="93"/>
                </a:lnTo>
                <a:lnTo>
                  <a:pt x="344" y="123"/>
                </a:lnTo>
                <a:lnTo>
                  <a:pt x="317" y="134"/>
                </a:lnTo>
                <a:lnTo>
                  <a:pt x="279" y="110"/>
                </a:lnTo>
                <a:lnTo>
                  <a:pt x="266" y="83"/>
                </a:lnTo>
                <a:lnTo>
                  <a:pt x="249" y="76"/>
                </a:lnTo>
                <a:lnTo>
                  <a:pt x="249" y="83"/>
                </a:lnTo>
                <a:lnTo>
                  <a:pt x="232" y="68"/>
                </a:lnTo>
                <a:lnTo>
                  <a:pt x="245" y="49"/>
                </a:lnTo>
                <a:lnTo>
                  <a:pt x="256" y="32"/>
                </a:lnTo>
                <a:lnTo>
                  <a:pt x="235" y="0"/>
                </a:lnTo>
                <a:lnTo>
                  <a:pt x="199" y="26"/>
                </a:lnTo>
                <a:lnTo>
                  <a:pt x="78" y="57"/>
                </a:lnTo>
                <a:lnTo>
                  <a:pt x="0" y="74"/>
                </a:lnTo>
                <a:lnTo>
                  <a:pt x="0" y="169"/>
                </a:lnTo>
                <a:lnTo>
                  <a:pt x="0" y="169"/>
                </a:lnTo>
                <a:close/>
              </a:path>
            </a:pathLst>
          </a:custGeom>
          <a:solidFill>
            <a:srgbClr val="3A608E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Freeform 1169"/>
          <p:cNvSpPr>
            <a:spLocks/>
          </p:cNvSpPr>
          <p:nvPr/>
        </p:nvSpPr>
        <p:spPr bwMode="auto">
          <a:xfrm>
            <a:off x="6783258" y="2873696"/>
            <a:ext cx="180956" cy="349250"/>
          </a:xfrm>
          <a:custGeom>
            <a:avLst/>
            <a:gdLst>
              <a:gd name="T0" fmla="*/ 28 w 177"/>
              <a:gd name="T1" fmla="*/ 139 h 339"/>
              <a:gd name="T2" fmla="*/ 36 w 177"/>
              <a:gd name="T3" fmla="*/ 200 h 339"/>
              <a:gd name="T4" fmla="*/ 82 w 177"/>
              <a:gd name="T5" fmla="*/ 339 h 339"/>
              <a:gd name="T6" fmla="*/ 160 w 177"/>
              <a:gd name="T7" fmla="*/ 322 h 339"/>
              <a:gd name="T8" fmla="*/ 154 w 177"/>
              <a:gd name="T9" fmla="*/ 124 h 339"/>
              <a:gd name="T10" fmla="*/ 175 w 177"/>
              <a:gd name="T11" fmla="*/ 86 h 339"/>
              <a:gd name="T12" fmla="*/ 177 w 177"/>
              <a:gd name="T13" fmla="*/ 0 h 339"/>
              <a:gd name="T14" fmla="*/ 0 w 177"/>
              <a:gd name="T15" fmla="*/ 42 h 339"/>
              <a:gd name="T16" fmla="*/ 28 w 177"/>
              <a:gd name="T17" fmla="*/ 139 h 339"/>
              <a:gd name="T18" fmla="*/ 28 w 177"/>
              <a:gd name="T19" fmla="*/ 1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" h="339">
                <a:moveTo>
                  <a:pt x="28" y="139"/>
                </a:moveTo>
                <a:lnTo>
                  <a:pt x="36" y="200"/>
                </a:lnTo>
                <a:lnTo>
                  <a:pt x="82" y="339"/>
                </a:lnTo>
                <a:lnTo>
                  <a:pt x="160" y="322"/>
                </a:lnTo>
                <a:lnTo>
                  <a:pt x="154" y="124"/>
                </a:lnTo>
                <a:lnTo>
                  <a:pt x="175" y="86"/>
                </a:lnTo>
                <a:lnTo>
                  <a:pt x="177" y="0"/>
                </a:lnTo>
                <a:lnTo>
                  <a:pt x="0" y="42"/>
                </a:lnTo>
                <a:lnTo>
                  <a:pt x="28" y="139"/>
                </a:lnTo>
                <a:lnTo>
                  <a:pt x="28" y="139"/>
                </a:lnTo>
                <a:close/>
              </a:path>
            </a:pathLst>
          </a:custGeom>
          <a:solidFill>
            <a:srgbClr val="D2B71D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Freeform 1170"/>
          <p:cNvSpPr>
            <a:spLocks/>
          </p:cNvSpPr>
          <p:nvPr/>
        </p:nvSpPr>
        <p:spPr bwMode="auto">
          <a:xfrm>
            <a:off x="6941991" y="2824483"/>
            <a:ext cx="166670" cy="379413"/>
          </a:xfrm>
          <a:custGeom>
            <a:avLst/>
            <a:gdLst>
              <a:gd name="T0" fmla="*/ 0 w 163"/>
              <a:gd name="T1" fmla="*/ 173 h 371"/>
              <a:gd name="T2" fmla="*/ 21 w 163"/>
              <a:gd name="T3" fmla="*/ 135 h 371"/>
              <a:gd name="T4" fmla="*/ 23 w 163"/>
              <a:gd name="T5" fmla="*/ 49 h 371"/>
              <a:gd name="T6" fmla="*/ 21 w 163"/>
              <a:gd name="T7" fmla="*/ 17 h 371"/>
              <a:gd name="T8" fmla="*/ 53 w 163"/>
              <a:gd name="T9" fmla="*/ 0 h 371"/>
              <a:gd name="T10" fmla="*/ 127 w 163"/>
              <a:gd name="T11" fmla="*/ 232 h 371"/>
              <a:gd name="T12" fmla="*/ 163 w 163"/>
              <a:gd name="T13" fmla="*/ 281 h 371"/>
              <a:gd name="T14" fmla="*/ 163 w 163"/>
              <a:gd name="T15" fmla="*/ 314 h 371"/>
              <a:gd name="T16" fmla="*/ 127 w 163"/>
              <a:gd name="T17" fmla="*/ 340 h 371"/>
              <a:gd name="T18" fmla="*/ 6 w 163"/>
              <a:gd name="T19" fmla="*/ 371 h 371"/>
              <a:gd name="T20" fmla="*/ 0 w 163"/>
              <a:gd name="T21" fmla="*/ 173 h 371"/>
              <a:gd name="T22" fmla="*/ 0 w 163"/>
              <a:gd name="T23" fmla="*/ 17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371">
                <a:moveTo>
                  <a:pt x="0" y="173"/>
                </a:moveTo>
                <a:lnTo>
                  <a:pt x="21" y="135"/>
                </a:lnTo>
                <a:lnTo>
                  <a:pt x="23" y="49"/>
                </a:lnTo>
                <a:lnTo>
                  <a:pt x="21" y="17"/>
                </a:lnTo>
                <a:lnTo>
                  <a:pt x="53" y="0"/>
                </a:lnTo>
                <a:lnTo>
                  <a:pt x="127" y="232"/>
                </a:lnTo>
                <a:lnTo>
                  <a:pt x="163" y="281"/>
                </a:lnTo>
                <a:lnTo>
                  <a:pt x="163" y="314"/>
                </a:lnTo>
                <a:lnTo>
                  <a:pt x="127" y="340"/>
                </a:lnTo>
                <a:lnTo>
                  <a:pt x="6" y="371"/>
                </a:lnTo>
                <a:lnTo>
                  <a:pt x="0" y="173"/>
                </a:lnTo>
                <a:lnTo>
                  <a:pt x="0" y="173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Freeform 1171"/>
          <p:cNvSpPr>
            <a:spLocks/>
          </p:cNvSpPr>
          <p:nvPr/>
        </p:nvSpPr>
        <p:spPr bwMode="auto">
          <a:xfrm>
            <a:off x="6994373" y="2483171"/>
            <a:ext cx="409532" cy="628650"/>
          </a:xfrm>
          <a:custGeom>
            <a:avLst/>
            <a:gdLst>
              <a:gd name="T0" fmla="*/ 0 w 399"/>
              <a:gd name="T1" fmla="*/ 329 h 610"/>
              <a:gd name="T2" fmla="*/ 23 w 399"/>
              <a:gd name="T3" fmla="*/ 331 h 610"/>
              <a:gd name="T4" fmla="*/ 25 w 399"/>
              <a:gd name="T5" fmla="*/ 291 h 610"/>
              <a:gd name="T6" fmla="*/ 53 w 399"/>
              <a:gd name="T7" fmla="*/ 236 h 610"/>
              <a:gd name="T8" fmla="*/ 40 w 399"/>
              <a:gd name="T9" fmla="*/ 196 h 610"/>
              <a:gd name="T10" fmla="*/ 97 w 399"/>
              <a:gd name="T11" fmla="*/ 4 h 610"/>
              <a:gd name="T12" fmla="*/ 110 w 399"/>
              <a:gd name="T13" fmla="*/ 4 h 610"/>
              <a:gd name="T14" fmla="*/ 114 w 399"/>
              <a:gd name="T15" fmla="*/ 29 h 610"/>
              <a:gd name="T16" fmla="*/ 171 w 399"/>
              <a:gd name="T17" fmla="*/ 8 h 610"/>
              <a:gd name="T18" fmla="*/ 173 w 399"/>
              <a:gd name="T19" fmla="*/ 0 h 610"/>
              <a:gd name="T20" fmla="*/ 219 w 399"/>
              <a:gd name="T21" fmla="*/ 10 h 610"/>
              <a:gd name="T22" fmla="*/ 293 w 399"/>
              <a:gd name="T23" fmla="*/ 198 h 610"/>
              <a:gd name="T24" fmla="*/ 327 w 399"/>
              <a:gd name="T25" fmla="*/ 200 h 610"/>
              <a:gd name="T26" fmla="*/ 390 w 399"/>
              <a:gd name="T27" fmla="*/ 270 h 610"/>
              <a:gd name="T28" fmla="*/ 380 w 399"/>
              <a:gd name="T29" fmla="*/ 283 h 610"/>
              <a:gd name="T30" fmla="*/ 399 w 399"/>
              <a:gd name="T31" fmla="*/ 283 h 610"/>
              <a:gd name="T32" fmla="*/ 386 w 399"/>
              <a:gd name="T33" fmla="*/ 318 h 610"/>
              <a:gd name="T34" fmla="*/ 356 w 399"/>
              <a:gd name="T35" fmla="*/ 340 h 610"/>
              <a:gd name="T36" fmla="*/ 322 w 399"/>
              <a:gd name="T37" fmla="*/ 357 h 610"/>
              <a:gd name="T38" fmla="*/ 318 w 399"/>
              <a:gd name="T39" fmla="*/ 380 h 610"/>
              <a:gd name="T40" fmla="*/ 299 w 399"/>
              <a:gd name="T41" fmla="*/ 359 h 610"/>
              <a:gd name="T42" fmla="*/ 268 w 399"/>
              <a:gd name="T43" fmla="*/ 384 h 610"/>
              <a:gd name="T44" fmla="*/ 253 w 399"/>
              <a:gd name="T45" fmla="*/ 384 h 610"/>
              <a:gd name="T46" fmla="*/ 240 w 399"/>
              <a:gd name="T47" fmla="*/ 369 h 610"/>
              <a:gd name="T48" fmla="*/ 232 w 399"/>
              <a:gd name="T49" fmla="*/ 443 h 610"/>
              <a:gd name="T50" fmla="*/ 204 w 399"/>
              <a:gd name="T51" fmla="*/ 454 h 610"/>
              <a:gd name="T52" fmla="*/ 190 w 399"/>
              <a:gd name="T53" fmla="*/ 483 h 610"/>
              <a:gd name="T54" fmla="*/ 173 w 399"/>
              <a:gd name="T55" fmla="*/ 483 h 610"/>
              <a:gd name="T56" fmla="*/ 133 w 399"/>
              <a:gd name="T57" fmla="*/ 527 h 610"/>
              <a:gd name="T58" fmla="*/ 131 w 399"/>
              <a:gd name="T59" fmla="*/ 561 h 610"/>
              <a:gd name="T60" fmla="*/ 122 w 399"/>
              <a:gd name="T61" fmla="*/ 574 h 610"/>
              <a:gd name="T62" fmla="*/ 110 w 399"/>
              <a:gd name="T63" fmla="*/ 610 h 610"/>
              <a:gd name="T64" fmla="*/ 74 w 399"/>
              <a:gd name="T65" fmla="*/ 561 h 610"/>
              <a:gd name="T66" fmla="*/ 0 w 399"/>
              <a:gd name="T67" fmla="*/ 329 h 610"/>
              <a:gd name="T68" fmla="*/ 0 w 399"/>
              <a:gd name="T69" fmla="*/ 329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9" h="610">
                <a:moveTo>
                  <a:pt x="0" y="329"/>
                </a:moveTo>
                <a:lnTo>
                  <a:pt x="23" y="331"/>
                </a:lnTo>
                <a:lnTo>
                  <a:pt x="25" y="291"/>
                </a:lnTo>
                <a:lnTo>
                  <a:pt x="53" y="236"/>
                </a:lnTo>
                <a:lnTo>
                  <a:pt x="40" y="196"/>
                </a:lnTo>
                <a:lnTo>
                  <a:pt x="97" y="4"/>
                </a:lnTo>
                <a:lnTo>
                  <a:pt x="110" y="4"/>
                </a:lnTo>
                <a:lnTo>
                  <a:pt x="114" y="29"/>
                </a:lnTo>
                <a:lnTo>
                  <a:pt x="171" y="8"/>
                </a:lnTo>
                <a:lnTo>
                  <a:pt x="173" y="0"/>
                </a:lnTo>
                <a:lnTo>
                  <a:pt x="219" y="10"/>
                </a:lnTo>
                <a:lnTo>
                  <a:pt x="293" y="198"/>
                </a:lnTo>
                <a:lnTo>
                  <a:pt x="327" y="200"/>
                </a:lnTo>
                <a:lnTo>
                  <a:pt x="390" y="270"/>
                </a:lnTo>
                <a:lnTo>
                  <a:pt x="380" y="283"/>
                </a:lnTo>
                <a:lnTo>
                  <a:pt x="399" y="283"/>
                </a:lnTo>
                <a:lnTo>
                  <a:pt x="386" y="318"/>
                </a:lnTo>
                <a:lnTo>
                  <a:pt x="356" y="340"/>
                </a:lnTo>
                <a:lnTo>
                  <a:pt x="322" y="357"/>
                </a:lnTo>
                <a:lnTo>
                  <a:pt x="318" y="380"/>
                </a:lnTo>
                <a:lnTo>
                  <a:pt x="299" y="359"/>
                </a:lnTo>
                <a:lnTo>
                  <a:pt x="268" y="384"/>
                </a:lnTo>
                <a:lnTo>
                  <a:pt x="253" y="384"/>
                </a:lnTo>
                <a:lnTo>
                  <a:pt x="240" y="369"/>
                </a:lnTo>
                <a:lnTo>
                  <a:pt x="232" y="443"/>
                </a:lnTo>
                <a:lnTo>
                  <a:pt x="204" y="454"/>
                </a:lnTo>
                <a:lnTo>
                  <a:pt x="190" y="483"/>
                </a:lnTo>
                <a:lnTo>
                  <a:pt x="173" y="483"/>
                </a:lnTo>
                <a:lnTo>
                  <a:pt x="133" y="527"/>
                </a:lnTo>
                <a:lnTo>
                  <a:pt x="131" y="561"/>
                </a:lnTo>
                <a:lnTo>
                  <a:pt x="122" y="574"/>
                </a:lnTo>
                <a:lnTo>
                  <a:pt x="110" y="610"/>
                </a:lnTo>
                <a:lnTo>
                  <a:pt x="74" y="561"/>
                </a:lnTo>
                <a:lnTo>
                  <a:pt x="0" y="329"/>
                </a:lnTo>
                <a:lnTo>
                  <a:pt x="0" y="329"/>
                </a:lnTo>
                <a:close/>
              </a:path>
            </a:pathLst>
          </a:custGeom>
          <a:solidFill>
            <a:srgbClr val="D2B71D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Freeform 58"/>
          <p:cNvSpPr>
            <a:spLocks/>
          </p:cNvSpPr>
          <p:nvPr/>
        </p:nvSpPr>
        <p:spPr bwMode="auto">
          <a:xfrm>
            <a:off x="6702303" y="3664271"/>
            <a:ext cx="114288" cy="192087"/>
          </a:xfrm>
          <a:custGeom>
            <a:avLst/>
            <a:gdLst>
              <a:gd name="T0" fmla="*/ 0 w 64"/>
              <a:gd name="T1" fmla="*/ 2147483646 h 107"/>
              <a:gd name="T2" fmla="*/ 2147483646 w 64"/>
              <a:gd name="T3" fmla="*/ 2147483646 h 107"/>
              <a:gd name="T4" fmla="*/ 2147483646 w 64"/>
              <a:gd name="T5" fmla="*/ 2147483646 h 107"/>
              <a:gd name="T6" fmla="*/ 2147483646 w 64"/>
              <a:gd name="T7" fmla="*/ 2147483646 h 107"/>
              <a:gd name="T8" fmla="*/ 2147483646 w 64"/>
              <a:gd name="T9" fmla="*/ 0 h 107"/>
              <a:gd name="T10" fmla="*/ 2147483646 w 64"/>
              <a:gd name="T11" fmla="*/ 0 h 107"/>
              <a:gd name="T12" fmla="*/ 2147483646 w 64"/>
              <a:gd name="T13" fmla="*/ 2147483646 h 107"/>
              <a:gd name="T14" fmla="*/ 2147483646 w 64"/>
              <a:gd name="T15" fmla="*/ 2147483646 h 107"/>
              <a:gd name="T16" fmla="*/ 2147483646 w 64"/>
              <a:gd name="T17" fmla="*/ 2147483646 h 107"/>
              <a:gd name="T18" fmla="*/ 2147483646 w 64"/>
              <a:gd name="T19" fmla="*/ 2147483646 h 107"/>
              <a:gd name="T20" fmla="*/ 2147483646 w 64"/>
              <a:gd name="T21" fmla="*/ 2147483646 h 107"/>
              <a:gd name="T22" fmla="*/ 2147483646 w 64"/>
              <a:gd name="T23" fmla="*/ 2147483646 h 107"/>
              <a:gd name="T24" fmla="*/ 2147483646 w 64"/>
              <a:gd name="T25" fmla="*/ 2147483646 h 107"/>
              <a:gd name="T26" fmla="*/ 2147483646 w 64"/>
              <a:gd name="T27" fmla="*/ 2147483646 h 107"/>
              <a:gd name="T28" fmla="*/ 2147483646 w 64"/>
              <a:gd name="T29" fmla="*/ 2147483646 h 107"/>
              <a:gd name="T30" fmla="*/ 2147483646 w 64"/>
              <a:gd name="T31" fmla="*/ 2147483646 h 107"/>
              <a:gd name="T32" fmla="*/ 2147483646 w 64"/>
              <a:gd name="T33" fmla="*/ 2147483646 h 107"/>
              <a:gd name="T34" fmla="*/ 2147483646 w 64"/>
              <a:gd name="T35" fmla="*/ 2147483646 h 107"/>
              <a:gd name="T36" fmla="*/ 2147483646 w 64"/>
              <a:gd name="T37" fmla="*/ 2147483646 h 107"/>
              <a:gd name="T38" fmla="*/ 2147483646 w 64"/>
              <a:gd name="T39" fmla="*/ 2147483646 h 107"/>
              <a:gd name="T40" fmla="*/ 2147483646 w 64"/>
              <a:gd name="T41" fmla="*/ 2147483646 h 107"/>
              <a:gd name="T42" fmla="*/ 2147483646 w 64"/>
              <a:gd name="T43" fmla="*/ 2147483646 h 107"/>
              <a:gd name="T44" fmla="*/ 2147483646 w 64"/>
              <a:gd name="T45" fmla="*/ 2147483646 h 107"/>
              <a:gd name="T46" fmla="*/ 2147483646 w 64"/>
              <a:gd name="T47" fmla="*/ 2147483646 h 107"/>
              <a:gd name="T48" fmla="*/ 2147483646 w 64"/>
              <a:gd name="T49" fmla="*/ 2147483646 h 107"/>
              <a:gd name="T50" fmla="*/ 2147483646 w 64"/>
              <a:gd name="T51" fmla="*/ 2147483646 h 107"/>
              <a:gd name="T52" fmla="*/ 2147483646 w 64"/>
              <a:gd name="T53" fmla="*/ 2147483646 h 107"/>
              <a:gd name="T54" fmla="*/ 2147483646 w 64"/>
              <a:gd name="T55" fmla="*/ 2147483646 h 107"/>
              <a:gd name="T56" fmla="*/ 2147483646 w 64"/>
              <a:gd name="T57" fmla="*/ 2147483646 h 107"/>
              <a:gd name="T58" fmla="*/ 2147483646 w 64"/>
              <a:gd name="T59" fmla="*/ 2147483646 h 107"/>
              <a:gd name="T60" fmla="*/ 2147483646 w 64"/>
              <a:gd name="T61" fmla="*/ 2147483646 h 107"/>
              <a:gd name="T62" fmla="*/ 2147483646 w 64"/>
              <a:gd name="T63" fmla="*/ 2147483646 h 107"/>
              <a:gd name="T64" fmla="*/ 2147483646 w 64"/>
              <a:gd name="T65" fmla="*/ 2147483646 h 107"/>
              <a:gd name="T66" fmla="*/ 2147483646 w 64"/>
              <a:gd name="T67" fmla="*/ 2147483646 h 107"/>
              <a:gd name="T68" fmla="*/ 2147483646 w 64"/>
              <a:gd name="T69" fmla="*/ 2147483646 h 107"/>
              <a:gd name="T70" fmla="*/ 2147483646 w 64"/>
              <a:gd name="T71" fmla="*/ 2147483646 h 107"/>
              <a:gd name="T72" fmla="*/ 0 w 64"/>
              <a:gd name="T73" fmla="*/ 2147483646 h 10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4" h="107">
                <a:moveTo>
                  <a:pt x="0" y="14"/>
                </a:moveTo>
                <a:lnTo>
                  <a:pt x="1" y="9"/>
                </a:lnTo>
                <a:lnTo>
                  <a:pt x="4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16" y="4"/>
                </a:lnTo>
                <a:lnTo>
                  <a:pt x="16" y="9"/>
                </a:lnTo>
                <a:lnTo>
                  <a:pt x="14" y="14"/>
                </a:lnTo>
                <a:lnTo>
                  <a:pt x="11" y="18"/>
                </a:lnTo>
                <a:lnTo>
                  <a:pt x="15" y="23"/>
                </a:lnTo>
                <a:lnTo>
                  <a:pt x="15" y="27"/>
                </a:lnTo>
                <a:lnTo>
                  <a:pt x="17" y="32"/>
                </a:lnTo>
                <a:lnTo>
                  <a:pt x="21" y="37"/>
                </a:lnTo>
                <a:lnTo>
                  <a:pt x="26" y="41"/>
                </a:lnTo>
                <a:lnTo>
                  <a:pt x="30" y="44"/>
                </a:lnTo>
                <a:lnTo>
                  <a:pt x="30" y="51"/>
                </a:lnTo>
                <a:lnTo>
                  <a:pt x="33" y="58"/>
                </a:lnTo>
                <a:lnTo>
                  <a:pt x="39" y="62"/>
                </a:lnTo>
                <a:lnTo>
                  <a:pt x="40" y="67"/>
                </a:lnTo>
                <a:lnTo>
                  <a:pt x="49" y="75"/>
                </a:lnTo>
                <a:lnTo>
                  <a:pt x="55" y="73"/>
                </a:lnTo>
                <a:lnTo>
                  <a:pt x="56" y="76"/>
                </a:lnTo>
                <a:lnTo>
                  <a:pt x="55" y="81"/>
                </a:lnTo>
                <a:lnTo>
                  <a:pt x="55" y="86"/>
                </a:lnTo>
                <a:lnTo>
                  <a:pt x="56" y="86"/>
                </a:lnTo>
                <a:lnTo>
                  <a:pt x="53" y="91"/>
                </a:lnTo>
                <a:lnTo>
                  <a:pt x="55" y="90"/>
                </a:lnTo>
                <a:lnTo>
                  <a:pt x="60" y="88"/>
                </a:lnTo>
                <a:lnTo>
                  <a:pt x="64" y="99"/>
                </a:lnTo>
                <a:lnTo>
                  <a:pt x="63" y="99"/>
                </a:lnTo>
                <a:lnTo>
                  <a:pt x="60" y="100"/>
                </a:lnTo>
                <a:lnTo>
                  <a:pt x="26" y="107"/>
                </a:lnTo>
                <a:lnTo>
                  <a:pt x="24" y="102"/>
                </a:lnTo>
                <a:lnTo>
                  <a:pt x="15" y="68"/>
                </a:lnTo>
                <a:lnTo>
                  <a:pt x="0" y="14"/>
                </a:lnTo>
              </a:path>
            </a:pathLst>
          </a:custGeom>
          <a:solidFill>
            <a:srgbClr val="3A608E"/>
          </a:solidFill>
          <a:ln w="4763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2295342" y="5338570"/>
            <a:ext cx="47620" cy="68263"/>
          </a:xfrm>
          <a:custGeom>
            <a:avLst/>
            <a:gdLst>
              <a:gd name="T0" fmla="*/ 0 w 44"/>
              <a:gd name="T1" fmla="*/ 64 h 64"/>
              <a:gd name="T2" fmla="*/ 0 w 44"/>
              <a:gd name="T3" fmla="*/ 45 h 64"/>
              <a:gd name="T4" fmla="*/ 25 w 44"/>
              <a:gd name="T5" fmla="*/ 0 h 64"/>
              <a:gd name="T6" fmla="*/ 44 w 44"/>
              <a:gd name="T7" fmla="*/ 13 h 64"/>
              <a:gd name="T8" fmla="*/ 23 w 44"/>
              <a:gd name="T9" fmla="*/ 64 h 64"/>
              <a:gd name="T10" fmla="*/ 0 w 44"/>
              <a:gd name="T11" fmla="*/ 64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64"/>
              <a:gd name="T20" fmla="*/ 44 w 44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64">
                <a:moveTo>
                  <a:pt x="0" y="64"/>
                </a:moveTo>
                <a:lnTo>
                  <a:pt x="0" y="45"/>
                </a:lnTo>
                <a:lnTo>
                  <a:pt x="25" y="0"/>
                </a:lnTo>
                <a:lnTo>
                  <a:pt x="44" y="13"/>
                </a:lnTo>
                <a:lnTo>
                  <a:pt x="23" y="64"/>
                </a:lnTo>
                <a:lnTo>
                  <a:pt x="0" y="64"/>
                </a:lnTo>
                <a:close/>
              </a:path>
            </a:pathLst>
          </a:custGeom>
          <a:solidFill>
            <a:srgbClr val="3A608E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3A60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Freeform 9"/>
          <p:cNvSpPr>
            <a:spLocks/>
          </p:cNvSpPr>
          <p:nvPr/>
        </p:nvSpPr>
        <p:spPr bwMode="auto">
          <a:xfrm>
            <a:off x="2363598" y="5278245"/>
            <a:ext cx="88891" cy="87313"/>
          </a:xfrm>
          <a:custGeom>
            <a:avLst/>
            <a:gdLst>
              <a:gd name="T0" fmla="*/ 18 w 83"/>
              <a:gd name="T1" fmla="*/ 9 h 81"/>
              <a:gd name="T2" fmla="*/ 0 w 83"/>
              <a:gd name="T3" fmla="*/ 48 h 81"/>
              <a:gd name="T4" fmla="*/ 32 w 83"/>
              <a:gd name="T5" fmla="*/ 74 h 81"/>
              <a:gd name="T6" fmla="*/ 69 w 83"/>
              <a:gd name="T7" fmla="*/ 81 h 81"/>
              <a:gd name="T8" fmla="*/ 83 w 83"/>
              <a:gd name="T9" fmla="*/ 49 h 81"/>
              <a:gd name="T10" fmla="*/ 74 w 83"/>
              <a:gd name="T11" fmla="*/ 0 h 81"/>
              <a:gd name="T12" fmla="*/ 18 w 83"/>
              <a:gd name="T13" fmla="*/ 9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"/>
              <a:gd name="T22" fmla="*/ 0 h 81"/>
              <a:gd name="T23" fmla="*/ 83 w 83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" h="81">
                <a:moveTo>
                  <a:pt x="18" y="9"/>
                </a:moveTo>
                <a:lnTo>
                  <a:pt x="0" y="48"/>
                </a:lnTo>
                <a:lnTo>
                  <a:pt x="32" y="74"/>
                </a:lnTo>
                <a:lnTo>
                  <a:pt x="69" y="81"/>
                </a:lnTo>
                <a:lnTo>
                  <a:pt x="83" y="49"/>
                </a:lnTo>
                <a:lnTo>
                  <a:pt x="74" y="0"/>
                </a:lnTo>
                <a:lnTo>
                  <a:pt x="18" y="9"/>
                </a:lnTo>
                <a:close/>
              </a:path>
            </a:pathLst>
          </a:custGeom>
          <a:solidFill>
            <a:srgbClr val="3A608E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3A60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Freeform 10"/>
          <p:cNvSpPr>
            <a:spLocks/>
          </p:cNvSpPr>
          <p:nvPr/>
        </p:nvSpPr>
        <p:spPr bwMode="auto">
          <a:xfrm>
            <a:off x="2446139" y="5338570"/>
            <a:ext cx="131748" cy="98425"/>
          </a:xfrm>
          <a:custGeom>
            <a:avLst/>
            <a:gdLst>
              <a:gd name="T0" fmla="*/ 0 w 123"/>
              <a:gd name="T1" fmla="*/ 32 h 91"/>
              <a:gd name="T2" fmla="*/ 84 w 123"/>
              <a:gd name="T3" fmla="*/ 0 h 91"/>
              <a:gd name="T4" fmla="*/ 100 w 123"/>
              <a:gd name="T5" fmla="*/ 39 h 91"/>
              <a:gd name="T6" fmla="*/ 116 w 123"/>
              <a:gd name="T7" fmla="*/ 48 h 91"/>
              <a:gd name="T8" fmla="*/ 123 w 123"/>
              <a:gd name="T9" fmla="*/ 80 h 91"/>
              <a:gd name="T10" fmla="*/ 81 w 123"/>
              <a:gd name="T11" fmla="*/ 85 h 91"/>
              <a:gd name="T12" fmla="*/ 51 w 123"/>
              <a:gd name="T13" fmla="*/ 91 h 91"/>
              <a:gd name="T14" fmla="*/ 0 w 123"/>
              <a:gd name="T15" fmla="*/ 32 h 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3"/>
              <a:gd name="T25" fmla="*/ 0 h 91"/>
              <a:gd name="T26" fmla="*/ 123 w 123"/>
              <a:gd name="T27" fmla="*/ 91 h 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3" h="91">
                <a:moveTo>
                  <a:pt x="0" y="32"/>
                </a:moveTo>
                <a:lnTo>
                  <a:pt x="84" y="0"/>
                </a:lnTo>
                <a:lnTo>
                  <a:pt x="100" y="39"/>
                </a:lnTo>
                <a:lnTo>
                  <a:pt x="116" y="48"/>
                </a:lnTo>
                <a:lnTo>
                  <a:pt x="123" y="80"/>
                </a:lnTo>
                <a:lnTo>
                  <a:pt x="81" y="85"/>
                </a:lnTo>
                <a:lnTo>
                  <a:pt x="51" y="91"/>
                </a:lnTo>
                <a:lnTo>
                  <a:pt x="0" y="32"/>
                </a:lnTo>
                <a:close/>
              </a:path>
            </a:pathLst>
          </a:custGeom>
          <a:solidFill>
            <a:srgbClr val="3A608E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3A60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Freeform 11"/>
          <p:cNvSpPr>
            <a:spLocks/>
          </p:cNvSpPr>
          <p:nvPr/>
        </p:nvSpPr>
        <p:spPr bwMode="auto">
          <a:xfrm>
            <a:off x="2582650" y="5413183"/>
            <a:ext cx="104764" cy="52387"/>
          </a:xfrm>
          <a:custGeom>
            <a:avLst/>
            <a:gdLst>
              <a:gd name="T0" fmla="*/ 15 w 98"/>
              <a:gd name="T1" fmla="*/ 2 h 48"/>
              <a:gd name="T2" fmla="*/ 0 w 98"/>
              <a:gd name="T3" fmla="*/ 45 h 48"/>
              <a:gd name="T4" fmla="*/ 26 w 98"/>
              <a:gd name="T5" fmla="*/ 48 h 48"/>
              <a:gd name="T6" fmla="*/ 42 w 98"/>
              <a:gd name="T7" fmla="*/ 38 h 48"/>
              <a:gd name="T8" fmla="*/ 72 w 98"/>
              <a:gd name="T9" fmla="*/ 39 h 48"/>
              <a:gd name="T10" fmla="*/ 98 w 98"/>
              <a:gd name="T11" fmla="*/ 20 h 48"/>
              <a:gd name="T12" fmla="*/ 81 w 98"/>
              <a:gd name="T13" fmla="*/ 13 h 48"/>
              <a:gd name="T14" fmla="*/ 68 w 98"/>
              <a:gd name="T15" fmla="*/ 0 h 48"/>
              <a:gd name="T16" fmla="*/ 15 w 98"/>
              <a:gd name="T17" fmla="*/ 2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8"/>
              <a:gd name="T29" fmla="*/ 98 w 98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8">
                <a:moveTo>
                  <a:pt x="15" y="2"/>
                </a:moveTo>
                <a:lnTo>
                  <a:pt x="0" y="45"/>
                </a:lnTo>
                <a:lnTo>
                  <a:pt x="26" y="48"/>
                </a:lnTo>
                <a:lnTo>
                  <a:pt x="42" y="38"/>
                </a:lnTo>
                <a:lnTo>
                  <a:pt x="72" y="39"/>
                </a:lnTo>
                <a:lnTo>
                  <a:pt x="98" y="20"/>
                </a:lnTo>
                <a:lnTo>
                  <a:pt x="81" y="13"/>
                </a:lnTo>
                <a:lnTo>
                  <a:pt x="68" y="0"/>
                </a:lnTo>
                <a:lnTo>
                  <a:pt x="15" y="2"/>
                </a:lnTo>
                <a:close/>
              </a:path>
            </a:pathLst>
          </a:custGeom>
          <a:solidFill>
            <a:srgbClr val="3A608E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3A60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Freeform 12"/>
          <p:cNvSpPr>
            <a:spLocks/>
          </p:cNvSpPr>
          <p:nvPr/>
        </p:nvSpPr>
        <p:spPr bwMode="auto">
          <a:xfrm>
            <a:off x="2612809" y="5486208"/>
            <a:ext cx="42859" cy="38100"/>
          </a:xfrm>
          <a:custGeom>
            <a:avLst/>
            <a:gdLst>
              <a:gd name="T0" fmla="*/ 35 w 40"/>
              <a:gd name="T1" fmla="*/ 0 h 35"/>
              <a:gd name="T2" fmla="*/ 0 w 40"/>
              <a:gd name="T3" fmla="*/ 3 h 35"/>
              <a:gd name="T4" fmla="*/ 6 w 40"/>
              <a:gd name="T5" fmla="*/ 35 h 35"/>
              <a:gd name="T6" fmla="*/ 40 w 40"/>
              <a:gd name="T7" fmla="*/ 27 h 35"/>
              <a:gd name="T8" fmla="*/ 35 w 40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5"/>
              <a:gd name="T17" fmla="*/ 40 w 40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5">
                <a:moveTo>
                  <a:pt x="35" y="0"/>
                </a:moveTo>
                <a:lnTo>
                  <a:pt x="0" y="3"/>
                </a:lnTo>
                <a:lnTo>
                  <a:pt x="6" y="35"/>
                </a:lnTo>
                <a:lnTo>
                  <a:pt x="40" y="27"/>
                </a:lnTo>
                <a:lnTo>
                  <a:pt x="35" y="0"/>
                </a:lnTo>
                <a:close/>
              </a:path>
            </a:pathLst>
          </a:custGeom>
          <a:solidFill>
            <a:srgbClr val="D9D9D9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Freeform 13"/>
          <p:cNvSpPr>
            <a:spLocks/>
          </p:cNvSpPr>
          <p:nvPr/>
        </p:nvSpPr>
        <p:spPr bwMode="auto">
          <a:xfrm>
            <a:off x="2660429" y="5527483"/>
            <a:ext cx="28572" cy="36512"/>
          </a:xfrm>
          <a:custGeom>
            <a:avLst/>
            <a:gdLst>
              <a:gd name="T0" fmla="*/ 0 w 27"/>
              <a:gd name="T1" fmla="*/ 13 h 34"/>
              <a:gd name="T2" fmla="*/ 27 w 27"/>
              <a:gd name="T3" fmla="*/ 0 h 34"/>
              <a:gd name="T4" fmla="*/ 27 w 27"/>
              <a:gd name="T5" fmla="*/ 30 h 34"/>
              <a:gd name="T6" fmla="*/ 9 w 27"/>
              <a:gd name="T7" fmla="*/ 34 h 34"/>
              <a:gd name="T8" fmla="*/ 0 w 27"/>
              <a:gd name="T9" fmla="*/ 13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4"/>
              <a:gd name="T17" fmla="*/ 27 w 27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4">
                <a:moveTo>
                  <a:pt x="0" y="13"/>
                </a:moveTo>
                <a:lnTo>
                  <a:pt x="27" y="0"/>
                </a:lnTo>
                <a:lnTo>
                  <a:pt x="27" y="30"/>
                </a:lnTo>
                <a:lnTo>
                  <a:pt x="9" y="34"/>
                </a:lnTo>
                <a:lnTo>
                  <a:pt x="0" y="13"/>
                </a:lnTo>
                <a:close/>
              </a:path>
            </a:pathLst>
          </a:custGeom>
          <a:solidFill>
            <a:srgbClr val="D9D9D9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Freeform 14"/>
          <p:cNvSpPr>
            <a:spLocks/>
          </p:cNvSpPr>
          <p:nvPr/>
        </p:nvSpPr>
        <p:spPr bwMode="auto">
          <a:xfrm>
            <a:off x="2733446" y="5544945"/>
            <a:ext cx="177781" cy="212725"/>
          </a:xfrm>
          <a:custGeom>
            <a:avLst/>
            <a:gdLst>
              <a:gd name="T0" fmla="*/ 28 w 167"/>
              <a:gd name="T1" fmla="*/ 0 h 197"/>
              <a:gd name="T2" fmla="*/ 0 w 167"/>
              <a:gd name="T3" fmla="*/ 75 h 197"/>
              <a:gd name="T4" fmla="*/ 20 w 167"/>
              <a:gd name="T5" fmla="*/ 112 h 197"/>
              <a:gd name="T6" fmla="*/ 20 w 167"/>
              <a:gd name="T7" fmla="*/ 179 h 197"/>
              <a:gd name="T8" fmla="*/ 60 w 167"/>
              <a:gd name="T9" fmla="*/ 197 h 197"/>
              <a:gd name="T10" fmla="*/ 78 w 167"/>
              <a:gd name="T11" fmla="*/ 158 h 197"/>
              <a:gd name="T12" fmla="*/ 129 w 167"/>
              <a:gd name="T13" fmla="*/ 149 h 197"/>
              <a:gd name="T14" fmla="*/ 167 w 167"/>
              <a:gd name="T15" fmla="*/ 106 h 197"/>
              <a:gd name="T16" fmla="*/ 127 w 167"/>
              <a:gd name="T17" fmla="*/ 39 h 197"/>
              <a:gd name="T18" fmla="*/ 28 w 167"/>
              <a:gd name="T19" fmla="*/ 0 h 1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197"/>
              <a:gd name="T32" fmla="*/ 167 w 167"/>
              <a:gd name="T33" fmla="*/ 197 h 1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197">
                <a:moveTo>
                  <a:pt x="28" y="0"/>
                </a:moveTo>
                <a:lnTo>
                  <a:pt x="0" y="75"/>
                </a:lnTo>
                <a:lnTo>
                  <a:pt x="20" y="112"/>
                </a:lnTo>
                <a:lnTo>
                  <a:pt x="20" y="179"/>
                </a:lnTo>
                <a:lnTo>
                  <a:pt x="60" y="197"/>
                </a:lnTo>
                <a:lnTo>
                  <a:pt x="78" y="158"/>
                </a:lnTo>
                <a:lnTo>
                  <a:pt x="129" y="149"/>
                </a:lnTo>
                <a:lnTo>
                  <a:pt x="167" y="106"/>
                </a:lnTo>
                <a:lnTo>
                  <a:pt x="127" y="39"/>
                </a:lnTo>
                <a:lnTo>
                  <a:pt x="28" y="0"/>
                </a:lnTo>
                <a:close/>
              </a:path>
            </a:pathLst>
          </a:custGeom>
          <a:solidFill>
            <a:srgbClr val="3A608E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3A60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Freeform 15"/>
          <p:cNvSpPr>
            <a:spLocks/>
          </p:cNvSpPr>
          <p:nvPr/>
        </p:nvSpPr>
        <p:spPr bwMode="auto">
          <a:xfrm>
            <a:off x="2669953" y="5444933"/>
            <a:ext cx="98415" cy="84137"/>
          </a:xfrm>
          <a:custGeom>
            <a:avLst/>
            <a:gdLst>
              <a:gd name="T0" fmla="*/ 19 w 92"/>
              <a:gd name="T1" fmla="*/ 0 h 77"/>
              <a:gd name="T2" fmla="*/ 0 w 92"/>
              <a:gd name="T3" fmla="*/ 23 h 77"/>
              <a:gd name="T4" fmla="*/ 8 w 92"/>
              <a:gd name="T5" fmla="*/ 41 h 77"/>
              <a:gd name="T6" fmla="*/ 25 w 92"/>
              <a:gd name="T7" fmla="*/ 47 h 77"/>
              <a:gd name="T8" fmla="*/ 43 w 92"/>
              <a:gd name="T9" fmla="*/ 77 h 77"/>
              <a:gd name="T10" fmla="*/ 91 w 92"/>
              <a:gd name="T11" fmla="*/ 65 h 77"/>
              <a:gd name="T12" fmla="*/ 92 w 92"/>
              <a:gd name="T13" fmla="*/ 33 h 77"/>
              <a:gd name="T14" fmla="*/ 57 w 92"/>
              <a:gd name="T15" fmla="*/ 6 h 77"/>
              <a:gd name="T16" fmla="*/ 19 w 92"/>
              <a:gd name="T17" fmla="*/ 0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"/>
              <a:gd name="T28" fmla="*/ 0 h 77"/>
              <a:gd name="T29" fmla="*/ 92 w 92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" h="77">
                <a:moveTo>
                  <a:pt x="19" y="0"/>
                </a:moveTo>
                <a:lnTo>
                  <a:pt x="0" y="23"/>
                </a:lnTo>
                <a:lnTo>
                  <a:pt x="8" y="41"/>
                </a:lnTo>
                <a:lnTo>
                  <a:pt x="25" y="47"/>
                </a:lnTo>
                <a:lnTo>
                  <a:pt x="43" y="77"/>
                </a:lnTo>
                <a:lnTo>
                  <a:pt x="91" y="65"/>
                </a:lnTo>
                <a:lnTo>
                  <a:pt x="92" y="33"/>
                </a:lnTo>
                <a:lnTo>
                  <a:pt x="57" y="6"/>
                </a:lnTo>
                <a:lnTo>
                  <a:pt x="19" y="0"/>
                </a:lnTo>
                <a:close/>
              </a:path>
            </a:pathLst>
          </a:custGeom>
          <a:solidFill>
            <a:srgbClr val="3A608E"/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3A60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104"/>
          <p:cNvSpPr txBox="1">
            <a:spLocks noChangeArrowheads="1"/>
          </p:cNvSpPr>
          <p:nvPr/>
        </p:nvSpPr>
        <p:spPr bwMode="auto">
          <a:xfrm>
            <a:off x="6329356" y="3942610"/>
            <a:ext cx="34176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VA</a:t>
            </a:r>
          </a:p>
        </p:txBody>
      </p:sp>
      <p:sp>
        <p:nvSpPr>
          <p:cNvPr id="77" name="TextBox 106"/>
          <p:cNvSpPr txBox="1">
            <a:spLocks noChangeArrowheads="1"/>
          </p:cNvSpPr>
          <p:nvPr/>
        </p:nvSpPr>
        <p:spPr bwMode="auto">
          <a:xfrm>
            <a:off x="6492775" y="3100708"/>
            <a:ext cx="34657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NY</a:t>
            </a:r>
          </a:p>
        </p:txBody>
      </p:sp>
      <p:sp>
        <p:nvSpPr>
          <p:cNvPr id="78" name="TextBox 107"/>
          <p:cNvSpPr txBox="1">
            <a:spLocks noChangeArrowheads="1"/>
          </p:cNvSpPr>
          <p:nvPr/>
        </p:nvSpPr>
        <p:spPr bwMode="auto">
          <a:xfrm>
            <a:off x="7000722" y="2616521"/>
            <a:ext cx="36420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ME</a:t>
            </a:r>
          </a:p>
        </p:txBody>
      </p:sp>
      <p:sp>
        <p:nvSpPr>
          <p:cNvPr id="79" name="TextBox 108"/>
          <p:cNvSpPr txBox="1">
            <a:spLocks noChangeArrowheads="1"/>
          </p:cNvSpPr>
          <p:nvPr/>
        </p:nvSpPr>
        <p:spPr bwMode="auto">
          <a:xfrm>
            <a:off x="6285252" y="4211958"/>
            <a:ext cx="34496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NC</a:t>
            </a:r>
          </a:p>
        </p:txBody>
      </p:sp>
      <p:sp>
        <p:nvSpPr>
          <p:cNvPr id="80" name="TextBox 109"/>
          <p:cNvSpPr txBox="1">
            <a:spLocks noChangeArrowheads="1"/>
          </p:cNvSpPr>
          <p:nvPr/>
        </p:nvSpPr>
        <p:spPr bwMode="auto">
          <a:xfrm>
            <a:off x="6149911" y="4469133"/>
            <a:ext cx="32573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SC</a:t>
            </a:r>
          </a:p>
        </p:txBody>
      </p:sp>
      <p:sp>
        <p:nvSpPr>
          <p:cNvPr id="81" name="TextBox 110"/>
          <p:cNvSpPr txBox="1">
            <a:spLocks noChangeArrowheads="1"/>
          </p:cNvSpPr>
          <p:nvPr/>
        </p:nvSpPr>
        <p:spPr bwMode="auto">
          <a:xfrm>
            <a:off x="5861016" y="4692971"/>
            <a:ext cx="34657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GA</a:t>
            </a:r>
          </a:p>
        </p:txBody>
      </p:sp>
      <p:sp>
        <p:nvSpPr>
          <p:cNvPr id="82" name="TextBox 111"/>
          <p:cNvSpPr txBox="1">
            <a:spLocks noChangeArrowheads="1"/>
          </p:cNvSpPr>
          <p:nvPr/>
        </p:nvSpPr>
        <p:spPr bwMode="auto">
          <a:xfrm>
            <a:off x="5497517" y="4280221"/>
            <a:ext cx="34176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TN</a:t>
            </a:r>
          </a:p>
        </p:txBody>
      </p:sp>
      <p:sp>
        <p:nvSpPr>
          <p:cNvPr id="83" name="TextBox 112"/>
          <p:cNvSpPr txBox="1">
            <a:spLocks noChangeArrowheads="1"/>
          </p:cNvSpPr>
          <p:nvPr/>
        </p:nvSpPr>
        <p:spPr bwMode="auto">
          <a:xfrm>
            <a:off x="5608381" y="4026220"/>
            <a:ext cx="34336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KY</a:t>
            </a:r>
          </a:p>
        </p:txBody>
      </p:sp>
      <p:sp>
        <p:nvSpPr>
          <p:cNvPr id="84" name="TextBox 117"/>
          <p:cNvSpPr txBox="1">
            <a:spLocks noChangeArrowheads="1"/>
          </p:cNvSpPr>
          <p:nvPr/>
        </p:nvSpPr>
        <p:spPr bwMode="auto">
          <a:xfrm>
            <a:off x="5118360" y="3713483"/>
            <a:ext cx="30168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IL</a:t>
            </a:r>
          </a:p>
        </p:txBody>
      </p:sp>
      <p:sp>
        <p:nvSpPr>
          <p:cNvPr id="85" name="TextBox 118"/>
          <p:cNvSpPr txBox="1">
            <a:spLocks noChangeArrowheads="1"/>
          </p:cNvSpPr>
          <p:nvPr/>
        </p:nvSpPr>
        <p:spPr bwMode="auto">
          <a:xfrm>
            <a:off x="4782221" y="4883441"/>
            <a:ext cx="33374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LA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800" b="1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86" name="TextBox 119"/>
          <p:cNvSpPr txBox="1">
            <a:spLocks noChangeArrowheads="1"/>
          </p:cNvSpPr>
          <p:nvPr/>
        </p:nvSpPr>
        <p:spPr bwMode="auto">
          <a:xfrm>
            <a:off x="4045105" y="4896171"/>
            <a:ext cx="33855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TX</a:t>
            </a:r>
          </a:p>
        </p:txBody>
      </p:sp>
      <p:sp>
        <p:nvSpPr>
          <p:cNvPr id="87" name="TextBox 120"/>
          <p:cNvSpPr txBox="1">
            <a:spLocks noChangeArrowheads="1"/>
          </p:cNvSpPr>
          <p:nvPr/>
        </p:nvSpPr>
        <p:spPr bwMode="auto">
          <a:xfrm>
            <a:off x="4246697" y="4365946"/>
            <a:ext cx="35137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OK</a:t>
            </a:r>
          </a:p>
        </p:txBody>
      </p:sp>
      <p:sp>
        <p:nvSpPr>
          <p:cNvPr id="88" name="TextBox 121"/>
          <p:cNvSpPr txBox="1">
            <a:spLocks noChangeArrowheads="1"/>
          </p:cNvSpPr>
          <p:nvPr/>
        </p:nvSpPr>
        <p:spPr bwMode="auto">
          <a:xfrm>
            <a:off x="2595869" y="3089596"/>
            <a:ext cx="31611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>
                <a:latin typeface="+mj-lt"/>
                <a:cs typeface="Tahoma" panose="020B0604030504040204" pitchFamily="34" charset="0"/>
              </a:rPr>
              <a:t>ID</a:t>
            </a:r>
          </a:p>
        </p:txBody>
      </p:sp>
      <p:sp>
        <p:nvSpPr>
          <p:cNvPr id="89" name="TextBox 123"/>
          <p:cNvSpPr txBox="1">
            <a:spLocks noChangeArrowheads="1"/>
          </p:cNvSpPr>
          <p:nvPr/>
        </p:nvSpPr>
        <p:spPr bwMode="auto">
          <a:xfrm>
            <a:off x="1951412" y="2891319"/>
            <a:ext cx="34977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OR</a:t>
            </a:r>
          </a:p>
        </p:txBody>
      </p:sp>
      <p:sp>
        <p:nvSpPr>
          <p:cNvPr id="90" name="TextBox 124"/>
          <p:cNvSpPr txBox="1">
            <a:spLocks noChangeArrowheads="1"/>
          </p:cNvSpPr>
          <p:nvPr/>
        </p:nvSpPr>
        <p:spPr bwMode="auto">
          <a:xfrm>
            <a:off x="2114907" y="2424433"/>
            <a:ext cx="37863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WA</a:t>
            </a:r>
          </a:p>
        </p:txBody>
      </p:sp>
      <p:sp>
        <p:nvSpPr>
          <p:cNvPr id="91" name="TextBox 125"/>
          <p:cNvSpPr txBox="1">
            <a:spLocks noChangeArrowheads="1"/>
          </p:cNvSpPr>
          <p:nvPr/>
        </p:nvSpPr>
        <p:spPr bwMode="auto">
          <a:xfrm>
            <a:off x="1788491" y="3937321"/>
            <a:ext cx="33695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CA</a:t>
            </a:r>
          </a:p>
        </p:txBody>
      </p:sp>
      <p:sp>
        <p:nvSpPr>
          <p:cNvPr id="92" name="TextBox 126"/>
          <p:cNvSpPr txBox="1">
            <a:spLocks noChangeArrowheads="1"/>
          </p:cNvSpPr>
          <p:nvPr/>
        </p:nvSpPr>
        <p:spPr bwMode="auto">
          <a:xfrm>
            <a:off x="2637140" y="4326258"/>
            <a:ext cx="333746" cy="215444"/>
          </a:xfrm>
          <a:prstGeom prst="rect">
            <a:avLst/>
          </a:prstGeom>
          <a:solidFill>
            <a:srgbClr val="C3535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AZ</a:t>
            </a:r>
          </a:p>
        </p:txBody>
      </p:sp>
      <p:sp>
        <p:nvSpPr>
          <p:cNvPr id="93" name="TextBox 127"/>
          <p:cNvSpPr txBox="1">
            <a:spLocks noChangeArrowheads="1"/>
          </p:cNvSpPr>
          <p:nvPr/>
        </p:nvSpPr>
        <p:spPr bwMode="auto">
          <a:xfrm>
            <a:off x="3283185" y="4456433"/>
            <a:ext cx="377026" cy="215444"/>
          </a:xfrm>
          <a:prstGeom prst="rect">
            <a:avLst/>
          </a:prstGeom>
          <a:solidFill>
            <a:srgbClr val="3A608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NM</a:t>
            </a:r>
          </a:p>
        </p:txBody>
      </p:sp>
      <p:sp>
        <p:nvSpPr>
          <p:cNvPr id="94" name="TextBox 128"/>
          <p:cNvSpPr txBox="1">
            <a:spLocks noChangeArrowheads="1"/>
          </p:cNvSpPr>
          <p:nvPr/>
        </p:nvSpPr>
        <p:spPr bwMode="auto">
          <a:xfrm>
            <a:off x="3360723" y="3843658"/>
            <a:ext cx="341761" cy="215444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CO</a:t>
            </a:r>
          </a:p>
        </p:txBody>
      </p:sp>
      <p:sp>
        <p:nvSpPr>
          <p:cNvPr id="95" name="TextBox 129"/>
          <p:cNvSpPr txBox="1">
            <a:spLocks noChangeArrowheads="1"/>
          </p:cNvSpPr>
          <p:nvPr/>
        </p:nvSpPr>
        <p:spPr bwMode="auto">
          <a:xfrm>
            <a:off x="3211755" y="3247214"/>
            <a:ext cx="375424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WY</a:t>
            </a:r>
          </a:p>
        </p:txBody>
      </p:sp>
      <p:sp>
        <p:nvSpPr>
          <p:cNvPr id="96" name="TextBox 130"/>
          <p:cNvSpPr txBox="1">
            <a:spLocks noChangeArrowheads="1"/>
          </p:cNvSpPr>
          <p:nvPr/>
        </p:nvSpPr>
        <p:spPr bwMode="auto">
          <a:xfrm>
            <a:off x="3132388" y="2684783"/>
            <a:ext cx="360996" cy="215444"/>
          </a:xfrm>
          <a:prstGeom prst="rect">
            <a:avLst/>
          </a:prstGeom>
          <a:solidFill>
            <a:srgbClr val="3A608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MT</a:t>
            </a:r>
          </a:p>
        </p:txBody>
      </p:sp>
      <p:sp>
        <p:nvSpPr>
          <p:cNvPr id="97" name="TextBox 132"/>
          <p:cNvSpPr txBox="1">
            <a:spLocks noChangeArrowheads="1"/>
          </p:cNvSpPr>
          <p:nvPr/>
        </p:nvSpPr>
        <p:spPr bwMode="auto">
          <a:xfrm>
            <a:off x="3972088" y="3099121"/>
            <a:ext cx="33695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SD</a:t>
            </a:r>
          </a:p>
        </p:txBody>
      </p:sp>
      <p:sp>
        <p:nvSpPr>
          <p:cNvPr id="98" name="TextBox 133"/>
          <p:cNvSpPr txBox="1">
            <a:spLocks noChangeArrowheads="1"/>
          </p:cNvSpPr>
          <p:nvPr/>
        </p:nvSpPr>
        <p:spPr bwMode="auto">
          <a:xfrm>
            <a:off x="4689564" y="3464246"/>
            <a:ext cx="309700" cy="215444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IA</a:t>
            </a:r>
          </a:p>
        </p:txBody>
      </p:sp>
      <p:sp>
        <p:nvSpPr>
          <p:cNvPr id="99" name="TextBox 134"/>
          <p:cNvSpPr txBox="1">
            <a:spLocks noChangeArrowheads="1"/>
          </p:cNvSpPr>
          <p:nvPr/>
        </p:nvSpPr>
        <p:spPr bwMode="auto">
          <a:xfrm>
            <a:off x="2718094" y="3694433"/>
            <a:ext cx="3401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UT</a:t>
            </a:r>
          </a:p>
        </p:txBody>
      </p:sp>
      <p:sp>
        <p:nvSpPr>
          <p:cNvPr id="100" name="TextBox 136"/>
          <p:cNvSpPr txBox="1">
            <a:spLocks noChangeArrowheads="1"/>
          </p:cNvSpPr>
          <p:nvPr/>
        </p:nvSpPr>
        <p:spPr bwMode="auto">
          <a:xfrm>
            <a:off x="4781629" y="4448496"/>
            <a:ext cx="344966" cy="215444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AR</a:t>
            </a:r>
          </a:p>
        </p:txBody>
      </p:sp>
      <p:sp>
        <p:nvSpPr>
          <p:cNvPr id="101" name="TextBox 138"/>
          <p:cNvSpPr txBox="1">
            <a:spLocks noChangeArrowheads="1"/>
          </p:cNvSpPr>
          <p:nvPr/>
        </p:nvSpPr>
        <p:spPr bwMode="auto">
          <a:xfrm>
            <a:off x="5115443" y="4683446"/>
            <a:ext cx="35779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MS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800" b="1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02" name="TextBox 139"/>
          <p:cNvSpPr txBox="1">
            <a:spLocks noChangeArrowheads="1"/>
          </p:cNvSpPr>
          <p:nvPr/>
        </p:nvSpPr>
        <p:spPr bwMode="auto">
          <a:xfrm>
            <a:off x="5468152" y="4696146"/>
            <a:ext cx="33374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AL</a:t>
            </a:r>
          </a:p>
        </p:txBody>
      </p:sp>
      <p:sp>
        <p:nvSpPr>
          <p:cNvPr id="103" name="TextBox 140"/>
          <p:cNvSpPr txBox="1">
            <a:spLocks noChangeArrowheads="1"/>
          </p:cNvSpPr>
          <p:nvPr/>
        </p:nvSpPr>
        <p:spPr bwMode="auto">
          <a:xfrm>
            <a:off x="4073677" y="3526158"/>
            <a:ext cx="34496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NE</a:t>
            </a:r>
          </a:p>
        </p:txBody>
      </p:sp>
      <p:sp>
        <p:nvSpPr>
          <p:cNvPr id="104" name="TextBox 141"/>
          <p:cNvSpPr txBox="1">
            <a:spLocks noChangeArrowheads="1"/>
          </p:cNvSpPr>
          <p:nvPr/>
        </p:nvSpPr>
        <p:spPr bwMode="auto">
          <a:xfrm>
            <a:off x="4130821" y="3964308"/>
            <a:ext cx="3353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KS</a:t>
            </a:r>
          </a:p>
        </p:txBody>
      </p:sp>
      <p:sp>
        <p:nvSpPr>
          <p:cNvPr id="105" name="TextBox 153"/>
          <p:cNvSpPr txBox="1">
            <a:spLocks noChangeArrowheads="1"/>
          </p:cNvSpPr>
          <p:nvPr/>
        </p:nvSpPr>
        <p:spPr bwMode="auto">
          <a:xfrm>
            <a:off x="1457980" y="5166103"/>
            <a:ext cx="34657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AK</a:t>
            </a:r>
          </a:p>
        </p:txBody>
      </p:sp>
      <p:sp>
        <p:nvSpPr>
          <p:cNvPr id="106" name="Freeform 1139"/>
          <p:cNvSpPr>
            <a:spLocks/>
          </p:cNvSpPr>
          <p:nvPr/>
        </p:nvSpPr>
        <p:spPr bwMode="auto">
          <a:xfrm>
            <a:off x="4867345" y="2892746"/>
            <a:ext cx="590488" cy="609600"/>
          </a:xfrm>
          <a:custGeom>
            <a:avLst/>
            <a:gdLst>
              <a:gd name="T0" fmla="*/ 15 w 578"/>
              <a:gd name="T1" fmla="*/ 227 h 591"/>
              <a:gd name="T2" fmla="*/ 13 w 578"/>
              <a:gd name="T3" fmla="*/ 297 h 591"/>
              <a:gd name="T4" fmla="*/ 84 w 578"/>
              <a:gd name="T5" fmla="*/ 341 h 591"/>
              <a:gd name="T6" fmla="*/ 110 w 578"/>
              <a:gd name="T7" fmla="*/ 371 h 591"/>
              <a:gd name="T8" fmla="*/ 167 w 578"/>
              <a:gd name="T9" fmla="*/ 413 h 591"/>
              <a:gd name="T10" fmla="*/ 175 w 578"/>
              <a:gd name="T11" fmla="*/ 462 h 591"/>
              <a:gd name="T12" fmla="*/ 186 w 578"/>
              <a:gd name="T13" fmla="*/ 529 h 591"/>
              <a:gd name="T14" fmla="*/ 240 w 578"/>
              <a:gd name="T15" fmla="*/ 591 h 591"/>
              <a:gd name="T16" fmla="*/ 527 w 578"/>
              <a:gd name="T17" fmla="*/ 574 h 591"/>
              <a:gd name="T18" fmla="*/ 511 w 578"/>
              <a:gd name="T19" fmla="*/ 483 h 591"/>
              <a:gd name="T20" fmla="*/ 536 w 578"/>
              <a:gd name="T21" fmla="*/ 344 h 591"/>
              <a:gd name="T22" fmla="*/ 536 w 578"/>
              <a:gd name="T23" fmla="*/ 306 h 591"/>
              <a:gd name="T24" fmla="*/ 578 w 578"/>
              <a:gd name="T25" fmla="*/ 198 h 591"/>
              <a:gd name="T26" fmla="*/ 567 w 578"/>
              <a:gd name="T27" fmla="*/ 194 h 591"/>
              <a:gd name="T28" fmla="*/ 540 w 578"/>
              <a:gd name="T29" fmla="*/ 257 h 591"/>
              <a:gd name="T30" fmla="*/ 517 w 578"/>
              <a:gd name="T31" fmla="*/ 261 h 591"/>
              <a:gd name="T32" fmla="*/ 508 w 578"/>
              <a:gd name="T33" fmla="*/ 287 h 591"/>
              <a:gd name="T34" fmla="*/ 483 w 578"/>
              <a:gd name="T35" fmla="*/ 304 h 591"/>
              <a:gd name="T36" fmla="*/ 500 w 578"/>
              <a:gd name="T37" fmla="*/ 247 h 591"/>
              <a:gd name="T38" fmla="*/ 517 w 578"/>
              <a:gd name="T39" fmla="*/ 225 h 591"/>
              <a:gd name="T40" fmla="*/ 487 w 578"/>
              <a:gd name="T41" fmla="*/ 143 h 591"/>
              <a:gd name="T42" fmla="*/ 466 w 578"/>
              <a:gd name="T43" fmla="*/ 137 h 591"/>
              <a:gd name="T44" fmla="*/ 458 w 578"/>
              <a:gd name="T45" fmla="*/ 118 h 591"/>
              <a:gd name="T46" fmla="*/ 234 w 578"/>
              <a:gd name="T47" fmla="*/ 48 h 591"/>
              <a:gd name="T48" fmla="*/ 205 w 578"/>
              <a:gd name="T49" fmla="*/ 35 h 591"/>
              <a:gd name="T50" fmla="*/ 190 w 578"/>
              <a:gd name="T51" fmla="*/ 48 h 591"/>
              <a:gd name="T52" fmla="*/ 184 w 578"/>
              <a:gd name="T53" fmla="*/ 44 h 591"/>
              <a:gd name="T54" fmla="*/ 192 w 578"/>
              <a:gd name="T55" fmla="*/ 19 h 591"/>
              <a:gd name="T56" fmla="*/ 198 w 578"/>
              <a:gd name="T57" fmla="*/ 4 h 591"/>
              <a:gd name="T58" fmla="*/ 190 w 578"/>
              <a:gd name="T59" fmla="*/ 0 h 591"/>
              <a:gd name="T60" fmla="*/ 99 w 578"/>
              <a:gd name="T61" fmla="*/ 38 h 591"/>
              <a:gd name="T62" fmla="*/ 89 w 578"/>
              <a:gd name="T63" fmla="*/ 40 h 591"/>
              <a:gd name="T64" fmla="*/ 70 w 578"/>
              <a:gd name="T65" fmla="*/ 31 h 591"/>
              <a:gd name="T66" fmla="*/ 53 w 578"/>
              <a:gd name="T67" fmla="*/ 42 h 591"/>
              <a:gd name="T68" fmla="*/ 57 w 578"/>
              <a:gd name="T69" fmla="*/ 111 h 591"/>
              <a:gd name="T70" fmla="*/ 0 w 578"/>
              <a:gd name="T71" fmla="*/ 179 h 591"/>
              <a:gd name="T72" fmla="*/ 15 w 578"/>
              <a:gd name="T73" fmla="*/ 227 h 591"/>
              <a:gd name="T74" fmla="*/ 15 w 578"/>
              <a:gd name="T75" fmla="*/ 227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78" h="591">
                <a:moveTo>
                  <a:pt x="15" y="227"/>
                </a:moveTo>
                <a:lnTo>
                  <a:pt x="13" y="297"/>
                </a:lnTo>
                <a:lnTo>
                  <a:pt x="84" y="341"/>
                </a:lnTo>
                <a:lnTo>
                  <a:pt x="110" y="371"/>
                </a:lnTo>
                <a:lnTo>
                  <a:pt x="167" y="413"/>
                </a:lnTo>
                <a:lnTo>
                  <a:pt x="175" y="462"/>
                </a:lnTo>
                <a:lnTo>
                  <a:pt x="186" y="529"/>
                </a:lnTo>
                <a:lnTo>
                  <a:pt x="240" y="591"/>
                </a:lnTo>
                <a:lnTo>
                  <a:pt x="527" y="574"/>
                </a:lnTo>
                <a:lnTo>
                  <a:pt x="511" y="483"/>
                </a:lnTo>
                <a:lnTo>
                  <a:pt x="536" y="344"/>
                </a:lnTo>
                <a:lnTo>
                  <a:pt x="536" y="306"/>
                </a:lnTo>
                <a:lnTo>
                  <a:pt x="578" y="198"/>
                </a:lnTo>
                <a:lnTo>
                  <a:pt x="567" y="194"/>
                </a:lnTo>
                <a:lnTo>
                  <a:pt x="540" y="257"/>
                </a:lnTo>
                <a:lnTo>
                  <a:pt x="517" y="261"/>
                </a:lnTo>
                <a:lnTo>
                  <a:pt x="508" y="287"/>
                </a:lnTo>
                <a:lnTo>
                  <a:pt x="483" y="304"/>
                </a:lnTo>
                <a:lnTo>
                  <a:pt x="500" y="247"/>
                </a:lnTo>
                <a:lnTo>
                  <a:pt x="517" y="225"/>
                </a:lnTo>
                <a:lnTo>
                  <a:pt x="487" y="143"/>
                </a:lnTo>
                <a:lnTo>
                  <a:pt x="466" y="137"/>
                </a:lnTo>
                <a:lnTo>
                  <a:pt x="458" y="118"/>
                </a:lnTo>
                <a:lnTo>
                  <a:pt x="234" y="48"/>
                </a:lnTo>
                <a:lnTo>
                  <a:pt x="205" y="35"/>
                </a:lnTo>
                <a:lnTo>
                  <a:pt x="190" y="48"/>
                </a:lnTo>
                <a:lnTo>
                  <a:pt x="184" y="44"/>
                </a:lnTo>
                <a:lnTo>
                  <a:pt x="192" y="19"/>
                </a:lnTo>
                <a:lnTo>
                  <a:pt x="198" y="4"/>
                </a:lnTo>
                <a:lnTo>
                  <a:pt x="190" y="0"/>
                </a:lnTo>
                <a:lnTo>
                  <a:pt x="99" y="38"/>
                </a:lnTo>
                <a:lnTo>
                  <a:pt x="89" y="40"/>
                </a:lnTo>
                <a:lnTo>
                  <a:pt x="70" y="31"/>
                </a:lnTo>
                <a:lnTo>
                  <a:pt x="53" y="42"/>
                </a:lnTo>
                <a:lnTo>
                  <a:pt x="57" y="111"/>
                </a:lnTo>
                <a:lnTo>
                  <a:pt x="0" y="179"/>
                </a:lnTo>
                <a:lnTo>
                  <a:pt x="15" y="227"/>
                </a:lnTo>
                <a:lnTo>
                  <a:pt x="15" y="227"/>
                </a:lnTo>
                <a:close/>
              </a:path>
            </a:pathLst>
          </a:custGeom>
          <a:solidFill>
            <a:srgbClr val="3A608D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15"/>
          <p:cNvSpPr txBox="1">
            <a:spLocks noChangeArrowheads="1"/>
          </p:cNvSpPr>
          <p:nvPr/>
        </p:nvSpPr>
        <p:spPr bwMode="auto">
          <a:xfrm>
            <a:off x="5001579" y="3111821"/>
            <a:ext cx="34657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WI</a:t>
            </a:r>
          </a:p>
        </p:txBody>
      </p:sp>
      <p:sp>
        <p:nvSpPr>
          <p:cNvPr id="108" name="Freeform 1151"/>
          <p:cNvSpPr>
            <a:spLocks/>
          </p:cNvSpPr>
          <p:nvPr/>
        </p:nvSpPr>
        <p:spPr bwMode="auto">
          <a:xfrm>
            <a:off x="5722919" y="3467421"/>
            <a:ext cx="465088" cy="517525"/>
          </a:xfrm>
          <a:custGeom>
            <a:avLst/>
            <a:gdLst>
              <a:gd name="T0" fmla="*/ 0 w 459"/>
              <a:gd name="T1" fmla="*/ 91 h 504"/>
              <a:gd name="T2" fmla="*/ 38 w 459"/>
              <a:gd name="T3" fmla="*/ 441 h 504"/>
              <a:gd name="T4" fmla="*/ 95 w 459"/>
              <a:gd name="T5" fmla="*/ 447 h 504"/>
              <a:gd name="T6" fmla="*/ 164 w 459"/>
              <a:gd name="T7" fmla="*/ 487 h 504"/>
              <a:gd name="T8" fmla="*/ 213 w 459"/>
              <a:gd name="T9" fmla="*/ 485 h 504"/>
              <a:gd name="T10" fmla="*/ 236 w 459"/>
              <a:gd name="T11" fmla="*/ 470 h 504"/>
              <a:gd name="T12" fmla="*/ 291 w 459"/>
              <a:gd name="T13" fmla="*/ 504 h 504"/>
              <a:gd name="T14" fmla="*/ 324 w 459"/>
              <a:gd name="T15" fmla="*/ 475 h 504"/>
              <a:gd name="T16" fmla="*/ 331 w 459"/>
              <a:gd name="T17" fmla="*/ 420 h 504"/>
              <a:gd name="T18" fmla="*/ 352 w 459"/>
              <a:gd name="T19" fmla="*/ 432 h 504"/>
              <a:gd name="T20" fmla="*/ 364 w 459"/>
              <a:gd name="T21" fmla="*/ 386 h 504"/>
              <a:gd name="T22" fmla="*/ 440 w 459"/>
              <a:gd name="T23" fmla="*/ 319 h 504"/>
              <a:gd name="T24" fmla="*/ 453 w 459"/>
              <a:gd name="T25" fmla="*/ 211 h 504"/>
              <a:gd name="T26" fmla="*/ 443 w 459"/>
              <a:gd name="T27" fmla="*/ 188 h 504"/>
              <a:gd name="T28" fmla="*/ 459 w 459"/>
              <a:gd name="T29" fmla="*/ 177 h 504"/>
              <a:gd name="T30" fmla="*/ 430 w 459"/>
              <a:gd name="T31" fmla="*/ 0 h 504"/>
              <a:gd name="T32" fmla="*/ 352 w 459"/>
              <a:gd name="T33" fmla="*/ 40 h 504"/>
              <a:gd name="T34" fmla="*/ 312 w 459"/>
              <a:gd name="T35" fmla="*/ 82 h 504"/>
              <a:gd name="T36" fmla="*/ 284 w 459"/>
              <a:gd name="T37" fmla="*/ 84 h 504"/>
              <a:gd name="T38" fmla="*/ 240 w 459"/>
              <a:gd name="T39" fmla="*/ 107 h 504"/>
              <a:gd name="T40" fmla="*/ 139 w 459"/>
              <a:gd name="T41" fmla="*/ 72 h 504"/>
              <a:gd name="T42" fmla="*/ 0 w 459"/>
              <a:gd name="T43" fmla="*/ 91 h 504"/>
              <a:gd name="T44" fmla="*/ 0 w 459"/>
              <a:gd name="T45" fmla="*/ 9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9" h="504">
                <a:moveTo>
                  <a:pt x="0" y="91"/>
                </a:moveTo>
                <a:lnTo>
                  <a:pt x="38" y="441"/>
                </a:lnTo>
                <a:lnTo>
                  <a:pt x="95" y="447"/>
                </a:lnTo>
                <a:lnTo>
                  <a:pt x="164" y="487"/>
                </a:lnTo>
                <a:lnTo>
                  <a:pt x="213" y="485"/>
                </a:lnTo>
                <a:lnTo>
                  <a:pt x="236" y="470"/>
                </a:lnTo>
                <a:lnTo>
                  <a:pt x="291" y="504"/>
                </a:lnTo>
                <a:lnTo>
                  <a:pt x="324" y="475"/>
                </a:lnTo>
                <a:lnTo>
                  <a:pt x="331" y="420"/>
                </a:lnTo>
                <a:lnTo>
                  <a:pt x="352" y="432"/>
                </a:lnTo>
                <a:lnTo>
                  <a:pt x="364" y="386"/>
                </a:lnTo>
                <a:lnTo>
                  <a:pt x="440" y="319"/>
                </a:lnTo>
                <a:lnTo>
                  <a:pt x="453" y="211"/>
                </a:lnTo>
                <a:lnTo>
                  <a:pt x="443" y="188"/>
                </a:lnTo>
                <a:lnTo>
                  <a:pt x="459" y="177"/>
                </a:lnTo>
                <a:lnTo>
                  <a:pt x="430" y="0"/>
                </a:lnTo>
                <a:lnTo>
                  <a:pt x="352" y="40"/>
                </a:lnTo>
                <a:lnTo>
                  <a:pt x="312" y="82"/>
                </a:lnTo>
                <a:lnTo>
                  <a:pt x="284" y="84"/>
                </a:lnTo>
                <a:lnTo>
                  <a:pt x="240" y="107"/>
                </a:lnTo>
                <a:lnTo>
                  <a:pt x="139" y="72"/>
                </a:lnTo>
                <a:lnTo>
                  <a:pt x="0" y="91"/>
                </a:lnTo>
                <a:lnTo>
                  <a:pt x="0" y="91"/>
                </a:lnTo>
                <a:close/>
              </a:path>
            </a:pathLst>
          </a:custGeom>
          <a:solidFill>
            <a:srgbClr val="3A608D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2"/>
          <p:cNvSpPr txBox="1">
            <a:spLocks noChangeArrowheads="1"/>
          </p:cNvSpPr>
          <p:nvPr/>
        </p:nvSpPr>
        <p:spPr bwMode="auto">
          <a:xfrm>
            <a:off x="5764607" y="3651571"/>
            <a:ext cx="36099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OH</a:t>
            </a:r>
          </a:p>
        </p:txBody>
      </p:sp>
      <p:sp>
        <p:nvSpPr>
          <p:cNvPr id="110" name="Freeform 1159"/>
          <p:cNvSpPr>
            <a:spLocks/>
          </p:cNvSpPr>
          <p:nvPr/>
        </p:nvSpPr>
        <p:spPr bwMode="auto">
          <a:xfrm>
            <a:off x="6159435" y="3368996"/>
            <a:ext cx="642871" cy="409575"/>
          </a:xfrm>
          <a:custGeom>
            <a:avLst/>
            <a:gdLst>
              <a:gd name="T0" fmla="*/ 50 w 635"/>
              <a:gd name="T1" fmla="*/ 397 h 397"/>
              <a:gd name="T2" fmla="*/ 156 w 635"/>
              <a:gd name="T3" fmla="*/ 380 h 397"/>
              <a:gd name="T4" fmla="*/ 536 w 635"/>
              <a:gd name="T5" fmla="*/ 308 h 397"/>
              <a:gd name="T6" fmla="*/ 553 w 635"/>
              <a:gd name="T7" fmla="*/ 291 h 397"/>
              <a:gd name="T8" fmla="*/ 574 w 635"/>
              <a:gd name="T9" fmla="*/ 291 h 397"/>
              <a:gd name="T10" fmla="*/ 599 w 635"/>
              <a:gd name="T11" fmla="*/ 274 h 397"/>
              <a:gd name="T12" fmla="*/ 635 w 635"/>
              <a:gd name="T13" fmla="*/ 228 h 397"/>
              <a:gd name="T14" fmla="*/ 572 w 635"/>
              <a:gd name="T15" fmla="*/ 179 h 397"/>
              <a:gd name="T16" fmla="*/ 570 w 635"/>
              <a:gd name="T17" fmla="*/ 133 h 397"/>
              <a:gd name="T18" fmla="*/ 599 w 635"/>
              <a:gd name="T19" fmla="*/ 69 h 397"/>
              <a:gd name="T20" fmla="*/ 557 w 635"/>
              <a:gd name="T21" fmla="*/ 48 h 397"/>
              <a:gd name="T22" fmla="*/ 512 w 635"/>
              <a:gd name="T23" fmla="*/ 0 h 397"/>
              <a:gd name="T24" fmla="*/ 89 w 635"/>
              <a:gd name="T25" fmla="*/ 78 h 397"/>
              <a:gd name="T26" fmla="*/ 69 w 635"/>
              <a:gd name="T27" fmla="*/ 48 h 397"/>
              <a:gd name="T28" fmla="*/ 0 w 635"/>
              <a:gd name="T29" fmla="*/ 97 h 397"/>
              <a:gd name="T30" fmla="*/ 50 w 635"/>
              <a:gd name="T31" fmla="*/ 397 h 397"/>
              <a:gd name="T32" fmla="*/ 50 w 635"/>
              <a:gd name="T3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5" h="397">
                <a:moveTo>
                  <a:pt x="50" y="397"/>
                </a:moveTo>
                <a:lnTo>
                  <a:pt x="156" y="380"/>
                </a:lnTo>
                <a:lnTo>
                  <a:pt x="536" y="308"/>
                </a:lnTo>
                <a:lnTo>
                  <a:pt x="553" y="291"/>
                </a:lnTo>
                <a:lnTo>
                  <a:pt x="574" y="291"/>
                </a:lnTo>
                <a:lnTo>
                  <a:pt x="599" y="274"/>
                </a:lnTo>
                <a:lnTo>
                  <a:pt x="635" y="228"/>
                </a:lnTo>
                <a:lnTo>
                  <a:pt x="572" y="179"/>
                </a:lnTo>
                <a:lnTo>
                  <a:pt x="570" y="133"/>
                </a:lnTo>
                <a:lnTo>
                  <a:pt x="599" y="69"/>
                </a:lnTo>
                <a:lnTo>
                  <a:pt x="557" y="48"/>
                </a:lnTo>
                <a:lnTo>
                  <a:pt x="512" y="0"/>
                </a:lnTo>
                <a:lnTo>
                  <a:pt x="89" y="78"/>
                </a:lnTo>
                <a:lnTo>
                  <a:pt x="69" y="48"/>
                </a:lnTo>
                <a:lnTo>
                  <a:pt x="0" y="97"/>
                </a:lnTo>
                <a:lnTo>
                  <a:pt x="50" y="397"/>
                </a:lnTo>
                <a:lnTo>
                  <a:pt x="50" y="397"/>
                </a:lnTo>
                <a:close/>
              </a:path>
            </a:pathLst>
          </a:custGeom>
          <a:solidFill>
            <a:srgbClr val="3A608D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05"/>
          <p:cNvSpPr txBox="1">
            <a:spLocks noChangeArrowheads="1"/>
          </p:cNvSpPr>
          <p:nvPr/>
        </p:nvSpPr>
        <p:spPr bwMode="auto">
          <a:xfrm>
            <a:off x="6298368" y="3462658"/>
            <a:ext cx="3353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PA</a:t>
            </a:r>
          </a:p>
        </p:txBody>
      </p:sp>
      <p:sp>
        <p:nvSpPr>
          <p:cNvPr id="112" name="Freeform 1141"/>
          <p:cNvSpPr>
            <a:spLocks/>
          </p:cNvSpPr>
          <p:nvPr/>
        </p:nvSpPr>
        <p:spPr bwMode="auto">
          <a:xfrm>
            <a:off x="5424500" y="3551558"/>
            <a:ext cx="342864" cy="587375"/>
          </a:xfrm>
          <a:custGeom>
            <a:avLst/>
            <a:gdLst>
              <a:gd name="T0" fmla="*/ 11 w 338"/>
              <a:gd name="T1" fmla="*/ 566 h 566"/>
              <a:gd name="T2" fmla="*/ 21 w 338"/>
              <a:gd name="T3" fmla="*/ 549 h 566"/>
              <a:gd name="T4" fmla="*/ 85 w 338"/>
              <a:gd name="T5" fmla="*/ 545 h 566"/>
              <a:gd name="T6" fmla="*/ 138 w 338"/>
              <a:gd name="T7" fmla="*/ 528 h 566"/>
              <a:gd name="T8" fmla="*/ 192 w 338"/>
              <a:gd name="T9" fmla="*/ 496 h 566"/>
              <a:gd name="T10" fmla="*/ 235 w 338"/>
              <a:gd name="T11" fmla="*/ 494 h 566"/>
              <a:gd name="T12" fmla="*/ 285 w 338"/>
              <a:gd name="T13" fmla="*/ 412 h 566"/>
              <a:gd name="T14" fmla="*/ 300 w 338"/>
              <a:gd name="T15" fmla="*/ 418 h 566"/>
              <a:gd name="T16" fmla="*/ 338 w 338"/>
              <a:gd name="T17" fmla="*/ 389 h 566"/>
              <a:gd name="T18" fmla="*/ 329 w 338"/>
              <a:gd name="T19" fmla="*/ 368 h 566"/>
              <a:gd name="T20" fmla="*/ 332 w 338"/>
              <a:gd name="T21" fmla="*/ 357 h 566"/>
              <a:gd name="T22" fmla="*/ 294 w 338"/>
              <a:gd name="T23" fmla="*/ 7 h 566"/>
              <a:gd name="T24" fmla="*/ 291 w 338"/>
              <a:gd name="T25" fmla="*/ 0 h 566"/>
              <a:gd name="T26" fmla="*/ 89 w 338"/>
              <a:gd name="T27" fmla="*/ 23 h 566"/>
              <a:gd name="T28" fmla="*/ 51 w 338"/>
              <a:gd name="T29" fmla="*/ 42 h 566"/>
              <a:gd name="T30" fmla="*/ 17 w 338"/>
              <a:gd name="T31" fmla="*/ 32 h 566"/>
              <a:gd name="T32" fmla="*/ 42 w 338"/>
              <a:gd name="T33" fmla="*/ 319 h 566"/>
              <a:gd name="T34" fmla="*/ 36 w 338"/>
              <a:gd name="T35" fmla="*/ 378 h 566"/>
              <a:gd name="T36" fmla="*/ 51 w 338"/>
              <a:gd name="T37" fmla="*/ 412 h 566"/>
              <a:gd name="T38" fmla="*/ 34 w 338"/>
              <a:gd name="T39" fmla="*/ 477 h 566"/>
              <a:gd name="T40" fmla="*/ 11 w 338"/>
              <a:gd name="T41" fmla="*/ 505 h 566"/>
              <a:gd name="T42" fmla="*/ 0 w 338"/>
              <a:gd name="T43" fmla="*/ 553 h 566"/>
              <a:gd name="T44" fmla="*/ 11 w 338"/>
              <a:gd name="T45" fmla="*/ 566 h 566"/>
              <a:gd name="T46" fmla="*/ 11 w 338"/>
              <a:gd name="T4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8" h="566">
                <a:moveTo>
                  <a:pt x="11" y="566"/>
                </a:moveTo>
                <a:lnTo>
                  <a:pt x="21" y="549"/>
                </a:lnTo>
                <a:lnTo>
                  <a:pt x="85" y="545"/>
                </a:lnTo>
                <a:lnTo>
                  <a:pt x="138" y="528"/>
                </a:lnTo>
                <a:lnTo>
                  <a:pt x="192" y="496"/>
                </a:lnTo>
                <a:lnTo>
                  <a:pt x="235" y="494"/>
                </a:lnTo>
                <a:lnTo>
                  <a:pt x="285" y="412"/>
                </a:lnTo>
                <a:lnTo>
                  <a:pt x="300" y="418"/>
                </a:lnTo>
                <a:lnTo>
                  <a:pt x="338" y="389"/>
                </a:lnTo>
                <a:lnTo>
                  <a:pt x="329" y="368"/>
                </a:lnTo>
                <a:lnTo>
                  <a:pt x="332" y="357"/>
                </a:lnTo>
                <a:lnTo>
                  <a:pt x="294" y="7"/>
                </a:lnTo>
                <a:lnTo>
                  <a:pt x="291" y="0"/>
                </a:lnTo>
                <a:lnTo>
                  <a:pt x="89" y="23"/>
                </a:lnTo>
                <a:lnTo>
                  <a:pt x="51" y="42"/>
                </a:lnTo>
                <a:lnTo>
                  <a:pt x="17" y="32"/>
                </a:lnTo>
                <a:lnTo>
                  <a:pt x="42" y="319"/>
                </a:lnTo>
                <a:lnTo>
                  <a:pt x="36" y="378"/>
                </a:lnTo>
                <a:lnTo>
                  <a:pt x="51" y="412"/>
                </a:lnTo>
                <a:lnTo>
                  <a:pt x="34" y="477"/>
                </a:lnTo>
                <a:lnTo>
                  <a:pt x="11" y="505"/>
                </a:lnTo>
                <a:lnTo>
                  <a:pt x="0" y="553"/>
                </a:lnTo>
                <a:lnTo>
                  <a:pt x="11" y="566"/>
                </a:lnTo>
                <a:lnTo>
                  <a:pt x="11" y="566"/>
                </a:lnTo>
                <a:close/>
              </a:path>
            </a:pathLst>
          </a:custGeom>
          <a:solidFill>
            <a:srgbClr val="3A608D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TextBox 113"/>
          <p:cNvSpPr txBox="1">
            <a:spLocks noChangeArrowheads="1"/>
          </p:cNvSpPr>
          <p:nvPr/>
        </p:nvSpPr>
        <p:spPr bwMode="auto">
          <a:xfrm>
            <a:off x="5453832" y="3713483"/>
            <a:ext cx="31771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IN</a:t>
            </a:r>
          </a:p>
        </p:txBody>
      </p:sp>
      <p:sp>
        <p:nvSpPr>
          <p:cNvPr id="114" name="Freeform 1127"/>
          <p:cNvSpPr>
            <a:spLocks/>
          </p:cNvSpPr>
          <p:nvPr/>
        </p:nvSpPr>
        <p:spPr bwMode="auto">
          <a:xfrm>
            <a:off x="3776846" y="2586358"/>
            <a:ext cx="733348" cy="450850"/>
          </a:xfrm>
          <a:custGeom>
            <a:avLst/>
            <a:gdLst>
              <a:gd name="T0" fmla="*/ 38 w 718"/>
              <a:gd name="T1" fmla="*/ 0 h 441"/>
              <a:gd name="T2" fmla="*/ 663 w 718"/>
              <a:gd name="T3" fmla="*/ 32 h 441"/>
              <a:gd name="T4" fmla="*/ 667 w 718"/>
              <a:gd name="T5" fmla="*/ 142 h 441"/>
              <a:gd name="T6" fmla="*/ 696 w 718"/>
              <a:gd name="T7" fmla="*/ 234 h 441"/>
              <a:gd name="T8" fmla="*/ 699 w 718"/>
              <a:gd name="T9" fmla="*/ 348 h 441"/>
              <a:gd name="T10" fmla="*/ 718 w 718"/>
              <a:gd name="T11" fmla="*/ 441 h 441"/>
              <a:gd name="T12" fmla="*/ 340 w 718"/>
              <a:gd name="T13" fmla="*/ 429 h 441"/>
              <a:gd name="T14" fmla="*/ 0 w 718"/>
              <a:gd name="T15" fmla="*/ 405 h 441"/>
              <a:gd name="T16" fmla="*/ 38 w 718"/>
              <a:gd name="T17" fmla="*/ 0 h 441"/>
              <a:gd name="T18" fmla="*/ 38 w 718"/>
              <a:gd name="T19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8" h="441">
                <a:moveTo>
                  <a:pt x="38" y="0"/>
                </a:moveTo>
                <a:lnTo>
                  <a:pt x="663" y="32"/>
                </a:lnTo>
                <a:lnTo>
                  <a:pt x="667" y="142"/>
                </a:lnTo>
                <a:lnTo>
                  <a:pt x="696" y="234"/>
                </a:lnTo>
                <a:lnTo>
                  <a:pt x="699" y="348"/>
                </a:lnTo>
                <a:lnTo>
                  <a:pt x="718" y="441"/>
                </a:lnTo>
                <a:lnTo>
                  <a:pt x="340" y="429"/>
                </a:lnTo>
                <a:lnTo>
                  <a:pt x="0" y="405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3A608D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31"/>
          <p:cNvSpPr txBox="1">
            <a:spLocks noChangeArrowheads="1"/>
          </p:cNvSpPr>
          <p:nvPr/>
        </p:nvSpPr>
        <p:spPr bwMode="auto">
          <a:xfrm>
            <a:off x="3963462" y="2703833"/>
            <a:ext cx="35618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ND</a:t>
            </a:r>
          </a:p>
        </p:txBody>
      </p:sp>
      <p:sp>
        <p:nvSpPr>
          <p:cNvPr id="116" name="Freeform 1152"/>
          <p:cNvSpPr>
            <a:spLocks/>
          </p:cNvSpPr>
          <p:nvPr/>
        </p:nvSpPr>
        <p:spPr bwMode="auto">
          <a:xfrm>
            <a:off x="6018163" y="3651571"/>
            <a:ext cx="495248" cy="485775"/>
          </a:xfrm>
          <a:custGeom>
            <a:avLst/>
            <a:gdLst>
              <a:gd name="T0" fmla="*/ 0 w 489"/>
              <a:gd name="T1" fmla="*/ 327 h 473"/>
              <a:gd name="T2" fmla="*/ 17 w 489"/>
              <a:gd name="T3" fmla="*/ 391 h 473"/>
              <a:gd name="T4" fmla="*/ 80 w 489"/>
              <a:gd name="T5" fmla="*/ 437 h 473"/>
              <a:gd name="T6" fmla="*/ 111 w 489"/>
              <a:gd name="T7" fmla="*/ 473 h 473"/>
              <a:gd name="T8" fmla="*/ 204 w 489"/>
              <a:gd name="T9" fmla="*/ 435 h 473"/>
              <a:gd name="T10" fmla="*/ 246 w 489"/>
              <a:gd name="T11" fmla="*/ 429 h 473"/>
              <a:gd name="T12" fmla="*/ 268 w 489"/>
              <a:gd name="T13" fmla="*/ 401 h 473"/>
              <a:gd name="T14" fmla="*/ 304 w 489"/>
              <a:gd name="T15" fmla="*/ 258 h 473"/>
              <a:gd name="T16" fmla="*/ 344 w 489"/>
              <a:gd name="T17" fmla="*/ 275 h 473"/>
              <a:gd name="T18" fmla="*/ 420 w 489"/>
              <a:gd name="T19" fmla="*/ 122 h 473"/>
              <a:gd name="T20" fmla="*/ 479 w 489"/>
              <a:gd name="T21" fmla="*/ 154 h 473"/>
              <a:gd name="T22" fmla="*/ 489 w 489"/>
              <a:gd name="T23" fmla="*/ 127 h 473"/>
              <a:gd name="T24" fmla="*/ 447 w 489"/>
              <a:gd name="T25" fmla="*/ 93 h 473"/>
              <a:gd name="T26" fmla="*/ 415 w 489"/>
              <a:gd name="T27" fmla="*/ 97 h 473"/>
              <a:gd name="T28" fmla="*/ 403 w 489"/>
              <a:gd name="T29" fmla="*/ 114 h 473"/>
              <a:gd name="T30" fmla="*/ 344 w 489"/>
              <a:gd name="T31" fmla="*/ 131 h 473"/>
              <a:gd name="T32" fmla="*/ 306 w 489"/>
              <a:gd name="T33" fmla="*/ 173 h 473"/>
              <a:gd name="T34" fmla="*/ 295 w 489"/>
              <a:gd name="T35" fmla="*/ 106 h 473"/>
              <a:gd name="T36" fmla="*/ 189 w 489"/>
              <a:gd name="T37" fmla="*/ 123 h 473"/>
              <a:gd name="T38" fmla="*/ 168 w 489"/>
              <a:gd name="T39" fmla="*/ 0 h 473"/>
              <a:gd name="T40" fmla="*/ 152 w 489"/>
              <a:gd name="T41" fmla="*/ 11 h 473"/>
              <a:gd name="T42" fmla="*/ 162 w 489"/>
              <a:gd name="T43" fmla="*/ 34 h 473"/>
              <a:gd name="T44" fmla="*/ 149 w 489"/>
              <a:gd name="T45" fmla="*/ 142 h 473"/>
              <a:gd name="T46" fmla="*/ 73 w 489"/>
              <a:gd name="T47" fmla="*/ 209 h 473"/>
              <a:gd name="T48" fmla="*/ 61 w 489"/>
              <a:gd name="T49" fmla="*/ 255 h 473"/>
              <a:gd name="T50" fmla="*/ 40 w 489"/>
              <a:gd name="T51" fmla="*/ 243 h 473"/>
              <a:gd name="T52" fmla="*/ 33 w 489"/>
              <a:gd name="T53" fmla="*/ 298 h 473"/>
              <a:gd name="T54" fmla="*/ 0 w 489"/>
              <a:gd name="T55" fmla="*/ 327 h 473"/>
              <a:gd name="T56" fmla="*/ 0 w 489"/>
              <a:gd name="T57" fmla="*/ 327 h 473"/>
              <a:gd name="T58" fmla="*/ 0 w 489"/>
              <a:gd name="T59" fmla="*/ 32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9" h="473">
                <a:moveTo>
                  <a:pt x="0" y="327"/>
                </a:moveTo>
                <a:lnTo>
                  <a:pt x="17" y="391"/>
                </a:lnTo>
                <a:lnTo>
                  <a:pt x="80" y="437"/>
                </a:lnTo>
                <a:lnTo>
                  <a:pt x="111" y="473"/>
                </a:lnTo>
                <a:lnTo>
                  <a:pt x="204" y="435"/>
                </a:lnTo>
                <a:lnTo>
                  <a:pt x="246" y="429"/>
                </a:lnTo>
                <a:lnTo>
                  <a:pt x="268" y="401"/>
                </a:lnTo>
                <a:lnTo>
                  <a:pt x="304" y="258"/>
                </a:lnTo>
                <a:lnTo>
                  <a:pt x="344" y="275"/>
                </a:lnTo>
                <a:lnTo>
                  <a:pt x="420" y="122"/>
                </a:lnTo>
                <a:lnTo>
                  <a:pt x="479" y="154"/>
                </a:lnTo>
                <a:lnTo>
                  <a:pt x="489" y="127"/>
                </a:lnTo>
                <a:lnTo>
                  <a:pt x="447" y="93"/>
                </a:lnTo>
                <a:lnTo>
                  <a:pt x="415" y="97"/>
                </a:lnTo>
                <a:lnTo>
                  <a:pt x="403" y="114"/>
                </a:lnTo>
                <a:lnTo>
                  <a:pt x="344" y="131"/>
                </a:lnTo>
                <a:lnTo>
                  <a:pt x="306" y="173"/>
                </a:lnTo>
                <a:lnTo>
                  <a:pt x="295" y="106"/>
                </a:lnTo>
                <a:lnTo>
                  <a:pt x="189" y="123"/>
                </a:lnTo>
                <a:lnTo>
                  <a:pt x="168" y="0"/>
                </a:lnTo>
                <a:lnTo>
                  <a:pt x="152" y="11"/>
                </a:lnTo>
                <a:lnTo>
                  <a:pt x="162" y="34"/>
                </a:lnTo>
                <a:lnTo>
                  <a:pt x="149" y="142"/>
                </a:lnTo>
                <a:lnTo>
                  <a:pt x="73" y="209"/>
                </a:lnTo>
                <a:lnTo>
                  <a:pt x="61" y="255"/>
                </a:lnTo>
                <a:lnTo>
                  <a:pt x="40" y="243"/>
                </a:lnTo>
                <a:lnTo>
                  <a:pt x="33" y="298"/>
                </a:lnTo>
                <a:lnTo>
                  <a:pt x="0" y="327"/>
                </a:lnTo>
                <a:lnTo>
                  <a:pt x="0" y="327"/>
                </a:lnTo>
                <a:lnTo>
                  <a:pt x="0" y="327"/>
                </a:lnTo>
                <a:close/>
              </a:path>
            </a:pathLst>
          </a:custGeom>
          <a:solidFill>
            <a:srgbClr val="3A608D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TextBox 103"/>
          <p:cNvSpPr txBox="1">
            <a:spLocks noChangeArrowheads="1"/>
          </p:cNvSpPr>
          <p:nvPr/>
        </p:nvSpPr>
        <p:spPr bwMode="auto">
          <a:xfrm>
            <a:off x="6007468" y="3842128"/>
            <a:ext cx="37863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WV</a:t>
            </a:r>
          </a:p>
        </p:txBody>
      </p:sp>
      <p:sp>
        <p:nvSpPr>
          <p:cNvPr id="118" name="Freeform 1134"/>
          <p:cNvSpPr>
            <a:spLocks/>
          </p:cNvSpPr>
          <p:nvPr/>
        </p:nvSpPr>
        <p:spPr bwMode="auto">
          <a:xfrm>
            <a:off x="4589562" y="3765871"/>
            <a:ext cx="738110" cy="636587"/>
          </a:xfrm>
          <a:custGeom>
            <a:avLst/>
            <a:gdLst>
              <a:gd name="T0" fmla="*/ 44 w 727"/>
              <a:gd name="T1" fmla="*/ 89 h 616"/>
              <a:gd name="T2" fmla="*/ 67 w 727"/>
              <a:gd name="T3" fmla="*/ 108 h 616"/>
              <a:gd name="T4" fmla="*/ 78 w 727"/>
              <a:gd name="T5" fmla="*/ 104 h 616"/>
              <a:gd name="T6" fmla="*/ 94 w 727"/>
              <a:gd name="T7" fmla="*/ 125 h 616"/>
              <a:gd name="T8" fmla="*/ 80 w 727"/>
              <a:gd name="T9" fmla="*/ 125 h 616"/>
              <a:gd name="T10" fmla="*/ 67 w 727"/>
              <a:gd name="T11" fmla="*/ 154 h 616"/>
              <a:gd name="T12" fmla="*/ 99 w 727"/>
              <a:gd name="T13" fmla="*/ 200 h 616"/>
              <a:gd name="T14" fmla="*/ 124 w 727"/>
              <a:gd name="T15" fmla="*/ 205 h 616"/>
              <a:gd name="T16" fmla="*/ 120 w 727"/>
              <a:gd name="T17" fmla="*/ 492 h 616"/>
              <a:gd name="T18" fmla="*/ 124 w 727"/>
              <a:gd name="T19" fmla="*/ 563 h 616"/>
              <a:gd name="T20" fmla="*/ 607 w 727"/>
              <a:gd name="T21" fmla="*/ 547 h 616"/>
              <a:gd name="T22" fmla="*/ 613 w 727"/>
              <a:gd name="T23" fmla="*/ 589 h 616"/>
              <a:gd name="T24" fmla="*/ 592 w 727"/>
              <a:gd name="T25" fmla="*/ 616 h 616"/>
              <a:gd name="T26" fmla="*/ 666 w 727"/>
              <a:gd name="T27" fmla="*/ 612 h 616"/>
              <a:gd name="T28" fmla="*/ 679 w 727"/>
              <a:gd name="T29" fmla="*/ 589 h 616"/>
              <a:gd name="T30" fmla="*/ 679 w 727"/>
              <a:gd name="T31" fmla="*/ 563 h 616"/>
              <a:gd name="T32" fmla="*/ 698 w 727"/>
              <a:gd name="T33" fmla="*/ 544 h 616"/>
              <a:gd name="T34" fmla="*/ 702 w 727"/>
              <a:gd name="T35" fmla="*/ 523 h 616"/>
              <a:gd name="T36" fmla="*/ 721 w 727"/>
              <a:gd name="T37" fmla="*/ 521 h 616"/>
              <a:gd name="T38" fmla="*/ 727 w 727"/>
              <a:gd name="T39" fmla="*/ 479 h 616"/>
              <a:gd name="T40" fmla="*/ 700 w 727"/>
              <a:gd name="T41" fmla="*/ 473 h 616"/>
              <a:gd name="T42" fmla="*/ 683 w 727"/>
              <a:gd name="T43" fmla="*/ 443 h 616"/>
              <a:gd name="T44" fmla="*/ 656 w 727"/>
              <a:gd name="T45" fmla="*/ 369 h 616"/>
              <a:gd name="T46" fmla="*/ 626 w 727"/>
              <a:gd name="T47" fmla="*/ 359 h 616"/>
              <a:gd name="T48" fmla="*/ 592 w 727"/>
              <a:gd name="T49" fmla="*/ 331 h 616"/>
              <a:gd name="T50" fmla="*/ 578 w 727"/>
              <a:gd name="T51" fmla="*/ 293 h 616"/>
              <a:gd name="T52" fmla="*/ 599 w 727"/>
              <a:gd name="T53" fmla="*/ 234 h 616"/>
              <a:gd name="T54" fmla="*/ 582 w 727"/>
              <a:gd name="T55" fmla="*/ 222 h 616"/>
              <a:gd name="T56" fmla="*/ 540 w 727"/>
              <a:gd name="T57" fmla="*/ 222 h 616"/>
              <a:gd name="T58" fmla="*/ 531 w 727"/>
              <a:gd name="T59" fmla="*/ 186 h 616"/>
              <a:gd name="T60" fmla="*/ 462 w 727"/>
              <a:gd name="T61" fmla="*/ 114 h 616"/>
              <a:gd name="T62" fmla="*/ 445 w 727"/>
              <a:gd name="T63" fmla="*/ 55 h 616"/>
              <a:gd name="T64" fmla="*/ 453 w 727"/>
              <a:gd name="T65" fmla="*/ 32 h 616"/>
              <a:gd name="T66" fmla="*/ 423 w 727"/>
              <a:gd name="T67" fmla="*/ 0 h 616"/>
              <a:gd name="T68" fmla="*/ 0 w 727"/>
              <a:gd name="T69" fmla="*/ 9 h 616"/>
              <a:gd name="T70" fmla="*/ 44 w 727"/>
              <a:gd name="T71" fmla="*/ 89 h 616"/>
              <a:gd name="T72" fmla="*/ 44 w 727"/>
              <a:gd name="T73" fmla="*/ 89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616">
                <a:moveTo>
                  <a:pt x="44" y="89"/>
                </a:moveTo>
                <a:lnTo>
                  <a:pt x="67" y="108"/>
                </a:lnTo>
                <a:lnTo>
                  <a:pt x="78" y="104"/>
                </a:lnTo>
                <a:lnTo>
                  <a:pt x="94" y="125"/>
                </a:lnTo>
                <a:lnTo>
                  <a:pt x="80" y="125"/>
                </a:lnTo>
                <a:lnTo>
                  <a:pt x="67" y="154"/>
                </a:lnTo>
                <a:lnTo>
                  <a:pt x="99" y="200"/>
                </a:lnTo>
                <a:lnTo>
                  <a:pt x="124" y="205"/>
                </a:lnTo>
                <a:lnTo>
                  <a:pt x="120" y="492"/>
                </a:lnTo>
                <a:lnTo>
                  <a:pt x="124" y="563"/>
                </a:lnTo>
                <a:lnTo>
                  <a:pt x="607" y="547"/>
                </a:lnTo>
                <a:lnTo>
                  <a:pt x="613" y="589"/>
                </a:lnTo>
                <a:lnTo>
                  <a:pt x="592" y="616"/>
                </a:lnTo>
                <a:lnTo>
                  <a:pt x="666" y="612"/>
                </a:lnTo>
                <a:lnTo>
                  <a:pt x="679" y="589"/>
                </a:lnTo>
                <a:lnTo>
                  <a:pt x="679" y="563"/>
                </a:lnTo>
                <a:lnTo>
                  <a:pt x="698" y="544"/>
                </a:lnTo>
                <a:lnTo>
                  <a:pt x="702" y="523"/>
                </a:lnTo>
                <a:lnTo>
                  <a:pt x="721" y="521"/>
                </a:lnTo>
                <a:lnTo>
                  <a:pt x="727" y="479"/>
                </a:lnTo>
                <a:lnTo>
                  <a:pt x="700" y="473"/>
                </a:lnTo>
                <a:lnTo>
                  <a:pt x="683" y="443"/>
                </a:lnTo>
                <a:lnTo>
                  <a:pt x="656" y="369"/>
                </a:lnTo>
                <a:lnTo>
                  <a:pt x="626" y="359"/>
                </a:lnTo>
                <a:lnTo>
                  <a:pt x="592" y="331"/>
                </a:lnTo>
                <a:lnTo>
                  <a:pt x="578" y="293"/>
                </a:lnTo>
                <a:lnTo>
                  <a:pt x="599" y="234"/>
                </a:lnTo>
                <a:lnTo>
                  <a:pt x="582" y="222"/>
                </a:lnTo>
                <a:lnTo>
                  <a:pt x="540" y="222"/>
                </a:lnTo>
                <a:lnTo>
                  <a:pt x="531" y="186"/>
                </a:lnTo>
                <a:lnTo>
                  <a:pt x="462" y="114"/>
                </a:lnTo>
                <a:lnTo>
                  <a:pt x="445" y="55"/>
                </a:lnTo>
                <a:lnTo>
                  <a:pt x="453" y="32"/>
                </a:lnTo>
                <a:lnTo>
                  <a:pt x="423" y="0"/>
                </a:lnTo>
                <a:lnTo>
                  <a:pt x="0" y="9"/>
                </a:lnTo>
                <a:lnTo>
                  <a:pt x="44" y="89"/>
                </a:lnTo>
                <a:lnTo>
                  <a:pt x="44" y="89"/>
                </a:lnTo>
                <a:close/>
              </a:path>
            </a:pathLst>
          </a:custGeom>
          <a:solidFill>
            <a:srgbClr val="3A608D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TextBox 137"/>
          <p:cNvSpPr txBox="1">
            <a:spLocks noChangeArrowheads="1"/>
          </p:cNvSpPr>
          <p:nvPr/>
        </p:nvSpPr>
        <p:spPr bwMode="auto">
          <a:xfrm>
            <a:off x="4734907" y="3964308"/>
            <a:ext cx="373820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MO</a:t>
            </a:r>
          </a:p>
        </p:txBody>
      </p:sp>
      <p:sp>
        <p:nvSpPr>
          <p:cNvPr id="120" name="Freeform 1147"/>
          <p:cNvSpPr>
            <a:spLocks/>
          </p:cNvSpPr>
          <p:nvPr/>
        </p:nvSpPr>
        <p:spPr bwMode="auto">
          <a:xfrm>
            <a:off x="5561011" y="5019996"/>
            <a:ext cx="1004782" cy="754062"/>
          </a:xfrm>
          <a:custGeom>
            <a:avLst/>
            <a:gdLst>
              <a:gd name="T0" fmla="*/ 0 w 990"/>
              <a:gd name="T1" fmla="*/ 71 h 732"/>
              <a:gd name="T2" fmla="*/ 26 w 990"/>
              <a:gd name="T3" fmla="*/ 95 h 732"/>
              <a:gd name="T4" fmla="*/ 23 w 990"/>
              <a:gd name="T5" fmla="*/ 113 h 732"/>
              <a:gd name="T6" fmla="*/ 30 w 990"/>
              <a:gd name="T7" fmla="*/ 124 h 732"/>
              <a:gd name="T8" fmla="*/ 19 w 990"/>
              <a:gd name="T9" fmla="*/ 141 h 732"/>
              <a:gd name="T10" fmla="*/ 135 w 990"/>
              <a:gd name="T11" fmla="*/ 101 h 732"/>
              <a:gd name="T12" fmla="*/ 283 w 990"/>
              <a:gd name="T13" fmla="*/ 194 h 732"/>
              <a:gd name="T14" fmla="*/ 405 w 990"/>
              <a:gd name="T15" fmla="*/ 130 h 732"/>
              <a:gd name="T16" fmla="*/ 475 w 990"/>
              <a:gd name="T17" fmla="*/ 145 h 732"/>
              <a:gd name="T18" fmla="*/ 564 w 990"/>
              <a:gd name="T19" fmla="*/ 232 h 732"/>
              <a:gd name="T20" fmla="*/ 597 w 990"/>
              <a:gd name="T21" fmla="*/ 232 h 732"/>
              <a:gd name="T22" fmla="*/ 625 w 990"/>
              <a:gd name="T23" fmla="*/ 293 h 732"/>
              <a:gd name="T24" fmla="*/ 618 w 990"/>
              <a:gd name="T25" fmla="*/ 409 h 732"/>
              <a:gd name="T26" fmla="*/ 639 w 990"/>
              <a:gd name="T27" fmla="*/ 422 h 732"/>
              <a:gd name="T28" fmla="*/ 642 w 990"/>
              <a:gd name="T29" fmla="*/ 401 h 732"/>
              <a:gd name="T30" fmla="*/ 671 w 990"/>
              <a:gd name="T31" fmla="*/ 401 h 732"/>
              <a:gd name="T32" fmla="*/ 642 w 990"/>
              <a:gd name="T33" fmla="*/ 457 h 732"/>
              <a:gd name="T34" fmla="*/ 718 w 990"/>
              <a:gd name="T35" fmla="*/ 533 h 732"/>
              <a:gd name="T36" fmla="*/ 730 w 990"/>
              <a:gd name="T37" fmla="*/ 512 h 732"/>
              <a:gd name="T38" fmla="*/ 736 w 990"/>
              <a:gd name="T39" fmla="*/ 565 h 732"/>
              <a:gd name="T40" fmla="*/ 760 w 990"/>
              <a:gd name="T41" fmla="*/ 576 h 732"/>
              <a:gd name="T42" fmla="*/ 787 w 990"/>
              <a:gd name="T43" fmla="*/ 641 h 732"/>
              <a:gd name="T44" fmla="*/ 814 w 990"/>
              <a:gd name="T45" fmla="*/ 641 h 732"/>
              <a:gd name="T46" fmla="*/ 871 w 990"/>
              <a:gd name="T47" fmla="*/ 702 h 732"/>
              <a:gd name="T48" fmla="*/ 903 w 990"/>
              <a:gd name="T49" fmla="*/ 706 h 732"/>
              <a:gd name="T50" fmla="*/ 903 w 990"/>
              <a:gd name="T51" fmla="*/ 715 h 732"/>
              <a:gd name="T52" fmla="*/ 880 w 990"/>
              <a:gd name="T53" fmla="*/ 732 h 732"/>
              <a:gd name="T54" fmla="*/ 931 w 990"/>
              <a:gd name="T55" fmla="*/ 725 h 732"/>
              <a:gd name="T56" fmla="*/ 964 w 990"/>
              <a:gd name="T57" fmla="*/ 711 h 732"/>
              <a:gd name="T58" fmla="*/ 981 w 990"/>
              <a:gd name="T59" fmla="*/ 626 h 732"/>
              <a:gd name="T60" fmla="*/ 990 w 990"/>
              <a:gd name="T61" fmla="*/ 630 h 732"/>
              <a:gd name="T62" fmla="*/ 983 w 990"/>
              <a:gd name="T63" fmla="*/ 512 h 732"/>
              <a:gd name="T64" fmla="*/ 969 w 990"/>
              <a:gd name="T65" fmla="*/ 477 h 732"/>
              <a:gd name="T66" fmla="*/ 863 w 990"/>
              <a:gd name="T67" fmla="*/ 306 h 732"/>
              <a:gd name="T68" fmla="*/ 779 w 990"/>
              <a:gd name="T69" fmla="*/ 145 h 732"/>
              <a:gd name="T70" fmla="*/ 728 w 990"/>
              <a:gd name="T71" fmla="*/ 12 h 732"/>
              <a:gd name="T72" fmla="*/ 715 w 990"/>
              <a:gd name="T73" fmla="*/ 10 h 732"/>
              <a:gd name="T74" fmla="*/ 669 w 990"/>
              <a:gd name="T75" fmla="*/ 0 h 732"/>
              <a:gd name="T76" fmla="*/ 656 w 990"/>
              <a:gd name="T77" fmla="*/ 14 h 732"/>
              <a:gd name="T78" fmla="*/ 663 w 990"/>
              <a:gd name="T79" fmla="*/ 65 h 732"/>
              <a:gd name="T80" fmla="*/ 644 w 990"/>
              <a:gd name="T81" fmla="*/ 61 h 732"/>
              <a:gd name="T82" fmla="*/ 641 w 990"/>
              <a:gd name="T83" fmla="*/ 40 h 732"/>
              <a:gd name="T84" fmla="*/ 327 w 990"/>
              <a:gd name="T85" fmla="*/ 57 h 732"/>
              <a:gd name="T86" fmla="*/ 304 w 990"/>
              <a:gd name="T87" fmla="*/ 23 h 732"/>
              <a:gd name="T88" fmla="*/ 0 w 990"/>
              <a:gd name="T89" fmla="*/ 50 h 732"/>
              <a:gd name="T90" fmla="*/ 0 w 990"/>
              <a:gd name="T91" fmla="*/ 71 h 732"/>
              <a:gd name="T92" fmla="*/ 0 w 990"/>
              <a:gd name="T93" fmla="*/ 71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0" h="732">
                <a:moveTo>
                  <a:pt x="0" y="71"/>
                </a:moveTo>
                <a:lnTo>
                  <a:pt x="26" y="95"/>
                </a:lnTo>
                <a:lnTo>
                  <a:pt x="23" y="113"/>
                </a:lnTo>
                <a:lnTo>
                  <a:pt x="30" y="124"/>
                </a:lnTo>
                <a:lnTo>
                  <a:pt x="19" y="141"/>
                </a:lnTo>
                <a:lnTo>
                  <a:pt x="135" y="101"/>
                </a:lnTo>
                <a:lnTo>
                  <a:pt x="283" y="194"/>
                </a:lnTo>
                <a:lnTo>
                  <a:pt x="405" y="130"/>
                </a:lnTo>
                <a:lnTo>
                  <a:pt x="475" y="145"/>
                </a:lnTo>
                <a:lnTo>
                  <a:pt x="564" y="232"/>
                </a:lnTo>
                <a:lnTo>
                  <a:pt x="597" y="232"/>
                </a:lnTo>
                <a:lnTo>
                  <a:pt x="625" y="293"/>
                </a:lnTo>
                <a:lnTo>
                  <a:pt x="618" y="409"/>
                </a:lnTo>
                <a:lnTo>
                  <a:pt x="639" y="422"/>
                </a:lnTo>
                <a:lnTo>
                  <a:pt x="642" y="401"/>
                </a:lnTo>
                <a:lnTo>
                  <a:pt x="671" y="401"/>
                </a:lnTo>
                <a:lnTo>
                  <a:pt x="642" y="457"/>
                </a:lnTo>
                <a:lnTo>
                  <a:pt x="718" y="533"/>
                </a:lnTo>
                <a:lnTo>
                  <a:pt x="730" y="512"/>
                </a:lnTo>
                <a:lnTo>
                  <a:pt x="736" y="565"/>
                </a:lnTo>
                <a:lnTo>
                  <a:pt x="760" y="576"/>
                </a:lnTo>
                <a:lnTo>
                  <a:pt x="787" y="641"/>
                </a:lnTo>
                <a:lnTo>
                  <a:pt x="814" y="641"/>
                </a:lnTo>
                <a:lnTo>
                  <a:pt x="871" y="702"/>
                </a:lnTo>
                <a:lnTo>
                  <a:pt x="903" y="706"/>
                </a:lnTo>
                <a:lnTo>
                  <a:pt x="903" y="715"/>
                </a:lnTo>
                <a:lnTo>
                  <a:pt x="880" y="732"/>
                </a:lnTo>
                <a:lnTo>
                  <a:pt x="931" y="725"/>
                </a:lnTo>
                <a:lnTo>
                  <a:pt x="964" y="711"/>
                </a:lnTo>
                <a:lnTo>
                  <a:pt x="981" y="626"/>
                </a:lnTo>
                <a:lnTo>
                  <a:pt x="990" y="630"/>
                </a:lnTo>
                <a:lnTo>
                  <a:pt x="983" y="512"/>
                </a:lnTo>
                <a:lnTo>
                  <a:pt x="969" y="477"/>
                </a:lnTo>
                <a:lnTo>
                  <a:pt x="863" y="306"/>
                </a:lnTo>
                <a:lnTo>
                  <a:pt x="779" y="145"/>
                </a:lnTo>
                <a:lnTo>
                  <a:pt x="728" y="12"/>
                </a:lnTo>
                <a:lnTo>
                  <a:pt x="715" y="10"/>
                </a:lnTo>
                <a:lnTo>
                  <a:pt x="669" y="0"/>
                </a:lnTo>
                <a:lnTo>
                  <a:pt x="656" y="14"/>
                </a:lnTo>
                <a:lnTo>
                  <a:pt x="663" y="65"/>
                </a:lnTo>
                <a:lnTo>
                  <a:pt x="644" y="61"/>
                </a:lnTo>
                <a:lnTo>
                  <a:pt x="641" y="40"/>
                </a:lnTo>
                <a:lnTo>
                  <a:pt x="327" y="57"/>
                </a:lnTo>
                <a:lnTo>
                  <a:pt x="304" y="23"/>
                </a:lnTo>
                <a:lnTo>
                  <a:pt x="0" y="50"/>
                </a:lnTo>
                <a:lnTo>
                  <a:pt x="0" y="71"/>
                </a:lnTo>
                <a:lnTo>
                  <a:pt x="0" y="71"/>
                </a:lnTo>
                <a:close/>
              </a:path>
            </a:pathLst>
          </a:custGeom>
          <a:solidFill>
            <a:srgbClr val="3A608D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TextBox 135"/>
          <p:cNvSpPr txBox="1">
            <a:spLocks noChangeArrowheads="1"/>
          </p:cNvSpPr>
          <p:nvPr/>
        </p:nvSpPr>
        <p:spPr bwMode="auto">
          <a:xfrm>
            <a:off x="6196783" y="5285858"/>
            <a:ext cx="32412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FL</a:t>
            </a:r>
          </a:p>
        </p:txBody>
      </p:sp>
      <p:sp>
        <p:nvSpPr>
          <p:cNvPr id="122" name="Freeform 1137"/>
          <p:cNvSpPr>
            <a:spLocks/>
          </p:cNvSpPr>
          <p:nvPr/>
        </p:nvSpPr>
        <p:spPr bwMode="auto">
          <a:xfrm>
            <a:off x="5107033" y="2803846"/>
            <a:ext cx="631759" cy="317500"/>
          </a:xfrm>
          <a:custGeom>
            <a:avLst/>
            <a:gdLst>
              <a:gd name="T0" fmla="*/ 224 w 622"/>
              <a:gd name="T1" fmla="*/ 203 h 310"/>
              <a:gd name="T2" fmla="*/ 232 w 622"/>
              <a:gd name="T3" fmla="*/ 222 h 310"/>
              <a:gd name="T4" fmla="*/ 253 w 622"/>
              <a:gd name="T5" fmla="*/ 228 h 310"/>
              <a:gd name="T6" fmla="*/ 283 w 622"/>
              <a:gd name="T7" fmla="*/ 310 h 310"/>
              <a:gd name="T8" fmla="*/ 338 w 622"/>
              <a:gd name="T9" fmla="*/ 197 h 310"/>
              <a:gd name="T10" fmla="*/ 367 w 622"/>
              <a:gd name="T11" fmla="*/ 201 h 310"/>
              <a:gd name="T12" fmla="*/ 403 w 622"/>
              <a:gd name="T13" fmla="*/ 184 h 310"/>
              <a:gd name="T14" fmla="*/ 462 w 622"/>
              <a:gd name="T15" fmla="*/ 184 h 310"/>
              <a:gd name="T16" fmla="*/ 483 w 622"/>
              <a:gd name="T17" fmla="*/ 158 h 310"/>
              <a:gd name="T18" fmla="*/ 599 w 622"/>
              <a:gd name="T19" fmla="*/ 161 h 310"/>
              <a:gd name="T20" fmla="*/ 622 w 622"/>
              <a:gd name="T21" fmla="*/ 144 h 310"/>
              <a:gd name="T22" fmla="*/ 584 w 622"/>
              <a:gd name="T23" fmla="*/ 101 h 310"/>
              <a:gd name="T24" fmla="*/ 513 w 622"/>
              <a:gd name="T25" fmla="*/ 102 h 310"/>
              <a:gd name="T26" fmla="*/ 456 w 622"/>
              <a:gd name="T27" fmla="*/ 95 h 310"/>
              <a:gd name="T28" fmla="*/ 384 w 622"/>
              <a:gd name="T29" fmla="*/ 95 h 310"/>
              <a:gd name="T30" fmla="*/ 359 w 622"/>
              <a:gd name="T31" fmla="*/ 131 h 310"/>
              <a:gd name="T32" fmla="*/ 323 w 622"/>
              <a:gd name="T33" fmla="*/ 110 h 310"/>
              <a:gd name="T34" fmla="*/ 285 w 622"/>
              <a:gd name="T35" fmla="*/ 114 h 310"/>
              <a:gd name="T36" fmla="*/ 272 w 622"/>
              <a:gd name="T37" fmla="*/ 76 h 310"/>
              <a:gd name="T38" fmla="*/ 190 w 622"/>
              <a:gd name="T39" fmla="*/ 70 h 310"/>
              <a:gd name="T40" fmla="*/ 181 w 622"/>
              <a:gd name="T41" fmla="*/ 57 h 310"/>
              <a:gd name="T42" fmla="*/ 217 w 622"/>
              <a:gd name="T43" fmla="*/ 17 h 310"/>
              <a:gd name="T44" fmla="*/ 247 w 622"/>
              <a:gd name="T45" fmla="*/ 15 h 310"/>
              <a:gd name="T46" fmla="*/ 217 w 622"/>
              <a:gd name="T47" fmla="*/ 0 h 310"/>
              <a:gd name="T48" fmla="*/ 171 w 622"/>
              <a:gd name="T49" fmla="*/ 11 h 310"/>
              <a:gd name="T50" fmla="*/ 95 w 622"/>
              <a:gd name="T51" fmla="*/ 87 h 310"/>
              <a:gd name="T52" fmla="*/ 57 w 622"/>
              <a:gd name="T53" fmla="*/ 95 h 310"/>
              <a:gd name="T54" fmla="*/ 0 w 622"/>
              <a:gd name="T55" fmla="*/ 133 h 310"/>
              <a:gd name="T56" fmla="*/ 224 w 622"/>
              <a:gd name="T57" fmla="*/ 203 h 310"/>
              <a:gd name="T58" fmla="*/ 224 w 622"/>
              <a:gd name="T59" fmla="*/ 20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22" h="310">
                <a:moveTo>
                  <a:pt x="224" y="203"/>
                </a:moveTo>
                <a:lnTo>
                  <a:pt x="232" y="222"/>
                </a:lnTo>
                <a:lnTo>
                  <a:pt x="253" y="228"/>
                </a:lnTo>
                <a:lnTo>
                  <a:pt x="283" y="310"/>
                </a:lnTo>
                <a:lnTo>
                  <a:pt x="338" y="197"/>
                </a:lnTo>
                <a:lnTo>
                  <a:pt x="367" y="201"/>
                </a:lnTo>
                <a:lnTo>
                  <a:pt x="403" y="184"/>
                </a:lnTo>
                <a:lnTo>
                  <a:pt x="462" y="184"/>
                </a:lnTo>
                <a:lnTo>
                  <a:pt x="483" y="158"/>
                </a:lnTo>
                <a:lnTo>
                  <a:pt x="599" y="161"/>
                </a:lnTo>
                <a:lnTo>
                  <a:pt x="622" y="144"/>
                </a:lnTo>
                <a:lnTo>
                  <a:pt x="584" y="101"/>
                </a:lnTo>
                <a:lnTo>
                  <a:pt x="513" y="102"/>
                </a:lnTo>
                <a:lnTo>
                  <a:pt x="456" y="95"/>
                </a:lnTo>
                <a:lnTo>
                  <a:pt x="384" y="95"/>
                </a:lnTo>
                <a:lnTo>
                  <a:pt x="359" y="131"/>
                </a:lnTo>
                <a:lnTo>
                  <a:pt x="323" y="110"/>
                </a:lnTo>
                <a:lnTo>
                  <a:pt x="285" y="114"/>
                </a:lnTo>
                <a:lnTo>
                  <a:pt x="272" y="76"/>
                </a:lnTo>
                <a:lnTo>
                  <a:pt x="190" y="70"/>
                </a:lnTo>
                <a:lnTo>
                  <a:pt x="181" y="57"/>
                </a:lnTo>
                <a:lnTo>
                  <a:pt x="217" y="17"/>
                </a:lnTo>
                <a:lnTo>
                  <a:pt x="247" y="15"/>
                </a:lnTo>
                <a:lnTo>
                  <a:pt x="217" y="0"/>
                </a:lnTo>
                <a:lnTo>
                  <a:pt x="171" y="11"/>
                </a:lnTo>
                <a:lnTo>
                  <a:pt x="95" y="87"/>
                </a:lnTo>
                <a:lnTo>
                  <a:pt x="57" y="95"/>
                </a:lnTo>
                <a:lnTo>
                  <a:pt x="0" y="133"/>
                </a:lnTo>
                <a:lnTo>
                  <a:pt x="224" y="203"/>
                </a:lnTo>
                <a:lnTo>
                  <a:pt x="224" y="203"/>
                </a:lnTo>
                <a:close/>
              </a:path>
            </a:pathLst>
          </a:custGeom>
          <a:solidFill>
            <a:srgbClr val="3A608D"/>
          </a:solidFill>
          <a:ln w="127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Freeform 1138"/>
          <p:cNvSpPr>
            <a:spLocks/>
          </p:cNvSpPr>
          <p:nvPr/>
        </p:nvSpPr>
        <p:spPr bwMode="auto">
          <a:xfrm>
            <a:off x="5513391" y="3000696"/>
            <a:ext cx="426992" cy="577850"/>
          </a:xfrm>
          <a:custGeom>
            <a:avLst/>
            <a:gdLst>
              <a:gd name="T0" fmla="*/ 48 w 422"/>
              <a:gd name="T1" fmla="*/ 464 h 559"/>
              <a:gd name="T2" fmla="*/ 42 w 422"/>
              <a:gd name="T3" fmla="*/ 370 h 559"/>
              <a:gd name="T4" fmla="*/ 6 w 422"/>
              <a:gd name="T5" fmla="*/ 302 h 559"/>
              <a:gd name="T6" fmla="*/ 21 w 422"/>
              <a:gd name="T7" fmla="*/ 159 h 559"/>
              <a:gd name="T8" fmla="*/ 82 w 422"/>
              <a:gd name="T9" fmla="*/ 85 h 559"/>
              <a:gd name="T10" fmla="*/ 78 w 422"/>
              <a:gd name="T11" fmla="*/ 140 h 559"/>
              <a:gd name="T12" fmla="*/ 97 w 422"/>
              <a:gd name="T13" fmla="*/ 129 h 559"/>
              <a:gd name="T14" fmla="*/ 97 w 422"/>
              <a:gd name="T15" fmla="*/ 83 h 559"/>
              <a:gd name="T16" fmla="*/ 120 w 422"/>
              <a:gd name="T17" fmla="*/ 57 h 559"/>
              <a:gd name="T18" fmla="*/ 127 w 422"/>
              <a:gd name="T19" fmla="*/ 7 h 559"/>
              <a:gd name="T20" fmla="*/ 148 w 422"/>
              <a:gd name="T21" fmla="*/ 0 h 559"/>
              <a:gd name="T22" fmla="*/ 276 w 422"/>
              <a:gd name="T23" fmla="*/ 43 h 559"/>
              <a:gd name="T24" fmla="*/ 287 w 422"/>
              <a:gd name="T25" fmla="*/ 80 h 559"/>
              <a:gd name="T26" fmla="*/ 304 w 422"/>
              <a:gd name="T27" fmla="*/ 114 h 559"/>
              <a:gd name="T28" fmla="*/ 308 w 422"/>
              <a:gd name="T29" fmla="*/ 175 h 559"/>
              <a:gd name="T30" fmla="*/ 264 w 422"/>
              <a:gd name="T31" fmla="*/ 228 h 559"/>
              <a:gd name="T32" fmla="*/ 262 w 422"/>
              <a:gd name="T33" fmla="*/ 268 h 559"/>
              <a:gd name="T34" fmla="*/ 287 w 422"/>
              <a:gd name="T35" fmla="*/ 281 h 559"/>
              <a:gd name="T36" fmla="*/ 321 w 422"/>
              <a:gd name="T37" fmla="*/ 226 h 559"/>
              <a:gd name="T38" fmla="*/ 356 w 422"/>
              <a:gd name="T39" fmla="*/ 207 h 559"/>
              <a:gd name="T40" fmla="*/ 378 w 422"/>
              <a:gd name="T41" fmla="*/ 218 h 559"/>
              <a:gd name="T42" fmla="*/ 422 w 422"/>
              <a:gd name="T43" fmla="*/ 342 h 559"/>
              <a:gd name="T44" fmla="*/ 392 w 422"/>
              <a:gd name="T45" fmla="*/ 395 h 559"/>
              <a:gd name="T46" fmla="*/ 384 w 422"/>
              <a:gd name="T47" fmla="*/ 433 h 559"/>
              <a:gd name="T48" fmla="*/ 367 w 422"/>
              <a:gd name="T49" fmla="*/ 445 h 559"/>
              <a:gd name="T50" fmla="*/ 367 w 422"/>
              <a:gd name="T51" fmla="*/ 479 h 559"/>
              <a:gd name="T52" fmla="*/ 344 w 422"/>
              <a:gd name="T53" fmla="*/ 524 h 559"/>
              <a:gd name="T54" fmla="*/ 205 w 422"/>
              <a:gd name="T55" fmla="*/ 543 h 559"/>
              <a:gd name="T56" fmla="*/ 202 w 422"/>
              <a:gd name="T57" fmla="*/ 536 h 559"/>
              <a:gd name="T58" fmla="*/ 0 w 422"/>
              <a:gd name="T59" fmla="*/ 559 h 559"/>
              <a:gd name="T60" fmla="*/ 48 w 422"/>
              <a:gd name="T61" fmla="*/ 464 h 559"/>
              <a:gd name="T62" fmla="*/ 48 w 422"/>
              <a:gd name="T63" fmla="*/ 464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2" h="559">
                <a:moveTo>
                  <a:pt x="48" y="464"/>
                </a:moveTo>
                <a:lnTo>
                  <a:pt x="42" y="370"/>
                </a:lnTo>
                <a:lnTo>
                  <a:pt x="6" y="302"/>
                </a:lnTo>
                <a:lnTo>
                  <a:pt x="21" y="159"/>
                </a:lnTo>
                <a:lnTo>
                  <a:pt x="82" y="85"/>
                </a:lnTo>
                <a:lnTo>
                  <a:pt x="78" y="140"/>
                </a:lnTo>
                <a:lnTo>
                  <a:pt x="97" y="129"/>
                </a:lnTo>
                <a:lnTo>
                  <a:pt x="97" y="83"/>
                </a:lnTo>
                <a:lnTo>
                  <a:pt x="120" y="57"/>
                </a:lnTo>
                <a:lnTo>
                  <a:pt x="127" y="7"/>
                </a:lnTo>
                <a:lnTo>
                  <a:pt x="148" y="0"/>
                </a:lnTo>
                <a:lnTo>
                  <a:pt x="276" y="43"/>
                </a:lnTo>
                <a:lnTo>
                  <a:pt x="287" y="80"/>
                </a:lnTo>
                <a:lnTo>
                  <a:pt x="304" y="114"/>
                </a:lnTo>
                <a:lnTo>
                  <a:pt x="308" y="175"/>
                </a:lnTo>
                <a:lnTo>
                  <a:pt x="264" y="228"/>
                </a:lnTo>
                <a:lnTo>
                  <a:pt x="262" y="268"/>
                </a:lnTo>
                <a:lnTo>
                  <a:pt x="287" y="281"/>
                </a:lnTo>
                <a:lnTo>
                  <a:pt x="321" y="226"/>
                </a:lnTo>
                <a:lnTo>
                  <a:pt x="356" y="207"/>
                </a:lnTo>
                <a:lnTo>
                  <a:pt x="378" y="218"/>
                </a:lnTo>
                <a:lnTo>
                  <a:pt x="422" y="342"/>
                </a:lnTo>
                <a:lnTo>
                  <a:pt x="392" y="395"/>
                </a:lnTo>
                <a:lnTo>
                  <a:pt x="384" y="433"/>
                </a:lnTo>
                <a:lnTo>
                  <a:pt x="367" y="445"/>
                </a:lnTo>
                <a:lnTo>
                  <a:pt x="367" y="479"/>
                </a:lnTo>
                <a:lnTo>
                  <a:pt x="344" y="524"/>
                </a:lnTo>
                <a:lnTo>
                  <a:pt x="205" y="543"/>
                </a:lnTo>
                <a:lnTo>
                  <a:pt x="202" y="536"/>
                </a:lnTo>
                <a:lnTo>
                  <a:pt x="0" y="559"/>
                </a:lnTo>
                <a:lnTo>
                  <a:pt x="48" y="464"/>
                </a:lnTo>
                <a:lnTo>
                  <a:pt x="48" y="464"/>
                </a:lnTo>
                <a:close/>
              </a:path>
            </a:pathLst>
          </a:custGeom>
          <a:solidFill>
            <a:srgbClr val="3A608D"/>
          </a:solidFill>
          <a:ln w="1270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TextBox 114"/>
          <p:cNvSpPr txBox="1">
            <a:spLocks noChangeArrowheads="1"/>
          </p:cNvSpPr>
          <p:nvPr/>
        </p:nvSpPr>
        <p:spPr bwMode="auto">
          <a:xfrm>
            <a:off x="5544447" y="3276921"/>
            <a:ext cx="33695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MI</a:t>
            </a:r>
          </a:p>
        </p:txBody>
      </p:sp>
      <p:sp>
        <p:nvSpPr>
          <p:cNvPr id="125" name="Freeform 1132"/>
          <p:cNvSpPr>
            <a:spLocks/>
          </p:cNvSpPr>
          <p:nvPr/>
        </p:nvSpPr>
        <p:spPr bwMode="auto">
          <a:xfrm>
            <a:off x="4453050" y="2583183"/>
            <a:ext cx="725411" cy="798513"/>
          </a:xfrm>
          <a:custGeom>
            <a:avLst/>
            <a:gdLst>
              <a:gd name="T0" fmla="*/ 4 w 711"/>
              <a:gd name="T1" fmla="*/ 146 h 774"/>
              <a:gd name="T2" fmla="*/ 33 w 711"/>
              <a:gd name="T3" fmla="*/ 238 h 774"/>
              <a:gd name="T4" fmla="*/ 36 w 711"/>
              <a:gd name="T5" fmla="*/ 352 h 774"/>
              <a:gd name="T6" fmla="*/ 55 w 711"/>
              <a:gd name="T7" fmla="*/ 445 h 774"/>
              <a:gd name="T8" fmla="*/ 31 w 711"/>
              <a:gd name="T9" fmla="*/ 492 h 774"/>
              <a:gd name="T10" fmla="*/ 67 w 711"/>
              <a:gd name="T11" fmla="*/ 527 h 774"/>
              <a:gd name="T12" fmla="*/ 65 w 711"/>
              <a:gd name="T13" fmla="*/ 774 h 774"/>
              <a:gd name="T14" fmla="*/ 584 w 711"/>
              <a:gd name="T15" fmla="*/ 764 h 774"/>
              <a:gd name="T16" fmla="*/ 576 w 711"/>
              <a:gd name="T17" fmla="*/ 715 h 774"/>
              <a:gd name="T18" fmla="*/ 519 w 711"/>
              <a:gd name="T19" fmla="*/ 673 h 774"/>
              <a:gd name="T20" fmla="*/ 493 w 711"/>
              <a:gd name="T21" fmla="*/ 643 h 774"/>
              <a:gd name="T22" fmla="*/ 422 w 711"/>
              <a:gd name="T23" fmla="*/ 599 h 774"/>
              <a:gd name="T24" fmla="*/ 424 w 711"/>
              <a:gd name="T25" fmla="*/ 529 h 774"/>
              <a:gd name="T26" fmla="*/ 409 w 711"/>
              <a:gd name="T27" fmla="*/ 481 h 774"/>
              <a:gd name="T28" fmla="*/ 466 w 711"/>
              <a:gd name="T29" fmla="*/ 413 h 774"/>
              <a:gd name="T30" fmla="*/ 462 w 711"/>
              <a:gd name="T31" fmla="*/ 344 h 774"/>
              <a:gd name="T32" fmla="*/ 557 w 711"/>
              <a:gd name="T33" fmla="*/ 274 h 774"/>
              <a:gd name="T34" fmla="*/ 580 w 711"/>
              <a:gd name="T35" fmla="*/ 234 h 774"/>
              <a:gd name="T36" fmla="*/ 711 w 711"/>
              <a:gd name="T37" fmla="*/ 165 h 774"/>
              <a:gd name="T38" fmla="*/ 652 w 711"/>
              <a:gd name="T39" fmla="*/ 141 h 774"/>
              <a:gd name="T40" fmla="*/ 601 w 711"/>
              <a:gd name="T41" fmla="*/ 146 h 774"/>
              <a:gd name="T42" fmla="*/ 590 w 711"/>
              <a:gd name="T43" fmla="*/ 127 h 774"/>
              <a:gd name="T44" fmla="*/ 495 w 711"/>
              <a:gd name="T45" fmla="*/ 126 h 774"/>
              <a:gd name="T46" fmla="*/ 432 w 711"/>
              <a:gd name="T47" fmla="*/ 107 h 774"/>
              <a:gd name="T48" fmla="*/ 301 w 711"/>
              <a:gd name="T49" fmla="*/ 93 h 774"/>
              <a:gd name="T50" fmla="*/ 282 w 711"/>
              <a:gd name="T51" fmla="*/ 70 h 774"/>
              <a:gd name="T52" fmla="*/ 228 w 711"/>
              <a:gd name="T53" fmla="*/ 50 h 774"/>
              <a:gd name="T54" fmla="*/ 219 w 711"/>
              <a:gd name="T55" fmla="*/ 0 h 774"/>
              <a:gd name="T56" fmla="*/ 187 w 711"/>
              <a:gd name="T57" fmla="*/ 0 h 774"/>
              <a:gd name="T58" fmla="*/ 187 w 711"/>
              <a:gd name="T59" fmla="*/ 36 h 774"/>
              <a:gd name="T60" fmla="*/ 0 w 711"/>
              <a:gd name="T61" fmla="*/ 36 h 774"/>
              <a:gd name="T62" fmla="*/ 4 w 711"/>
              <a:gd name="T63" fmla="*/ 146 h 774"/>
              <a:gd name="T64" fmla="*/ 4 w 711"/>
              <a:gd name="T65" fmla="*/ 146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11" h="774">
                <a:moveTo>
                  <a:pt x="4" y="146"/>
                </a:moveTo>
                <a:lnTo>
                  <a:pt x="33" y="238"/>
                </a:lnTo>
                <a:lnTo>
                  <a:pt x="36" y="352"/>
                </a:lnTo>
                <a:lnTo>
                  <a:pt x="55" y="445"/>
                </a:lnTo>
                <a:lnTo>
                  <a:pt x="31" y="492"/>
                </a:lnTo>
                <a:lnTo>
                  <a:pt x="67" y="527"/>
                </a:lnTo>
                <a:lnTo>
                  <a:pt x="65" y="774"/>
                </a:lnTo>
                <a:lnTo>
                  <a:pt x="584" y="764"/>
                </a:lnTo>
                <a:lnTo>
                  <a:pt x="576" y="715"/>
                </a:lnTo>
                <a:lnTo>
                  <a:pt x="519" y="673"/>
                </a:lnTo>
                <a:lnTo>
                  <a:pt x="493" y="643"/>
                </a:lnTo>
                <a:lnTo>
                  <a:pt x="422" y="599"/>
                </a:lnTo>
                <a:lnTo>
                  <a:pt x="424" y="529"/>
                </a:lnTo>
                <a:lnTo>
                  <a:pt x="409" y="481"/>
                </a:lnTo>
                <a:lnTo>
                  <a:pt x="466" y="413"/>
                </a:lnTo>
                <a:lnTo>
                  <a:pt x="462" y="344"/>
                </a:lnTo>
                <a:lnTo>
                  <a:pt x="557" y="274"/>
                </a:lnTo>
                <a:lnTo>
                  <a:pt x="580" y="234"/>
                </a:lnTo>
                <a:lnTo>
                  <a:pt x="711" y="165"/>
                </a:lnTo>
                <a:lnTo>
                  <a:pt x="652" y="141"/>
                </a:lnTo>
                <a:lnTo>
                  <a:pt x="601" y="146"/>
                </a:lnTo>
                <a:lnTo>
                  <a:pt x="590" y="127"/>
                </a:lnTo>
                <a:lnTo>
                  <a:pt x="495" y="126"/>
                </a:lnTo>
                <a:lnTo>
                  <a:pt x="432" y="107"/>
                </a:lnTo>
                <a:lnTo>
                  <a:pt x="301" y="93"/>
                </a:lnTo>
                <a:lnTo>
                  <a:pt x="282" y="70"/>
                </a:lnTo>
                <a:lnTo>
                  <a:pt x="228" y="50"/>
                </a:lnTo>
                <a:lnTo>
                  <a:pt x="219" y="0"/>
                </a:lnTo>
                <a:lnTo>
                  <a:pt x="187" y="0"/>
                </a:lnTo>
                <a:lnTo>
                  <a:pt x="187" y="36"/>
                </a:lnTo>
                <a:lnTo>
                  <a:pt x="0" y="36"/>
                </a:lnTo>
                <a:lnTo>
                  <a:pt x="4" y="146"/>
                </a:lnTo>
                <a:lnTo>
                  <a:pt x="4" y="146"/>
                </a:lnTo>
                <a:close/>
              </a:path>
            </a:pathLst>
          </a:custGeom>
          <a:solidFill>
            <a:srgbClr val="3A608D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TextBox 116"/>
          <p:cNvSpPr txBox="1">
            <a:spLocks noChangeArrowheads="1"/>
          </p:cNvSpPr>
          <p:nvPr/>
        </p:nvSpPr>
        <p:spPr bwMode="auto">
          <a:xfrm>
            <a:off x="4526967" y="2902271"/>
            <a:ext cx="37702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MN</a:t>
            </a:r>
          </a:p>
        </p:txBody>
      </p:sp>
      <p:sp>
        <p:nvSpPr>
          <p:cNvPr id="127" name="Freeform 1119"/>
          <p:cNvSpPr>
            <a:spLocks/>
          </p:cNvSpPr>
          <p:nvPr/>
        </p:nvSpPr>
        <p:spPr bwMode="auto">
          <a:xfrm>
            <a:off x="1991094" y="3265808"/>
            <a:ext cx="711126" cy="1076325"/>
          </a:xfrm>
          <a:custGeom>
            <a:avLst/>
            <a:gdLst>
              <a:gd name="T0" fmla="*/ 0 w 696"/>
              <a:gd name="T1" fmla="*/ 384 h 1047"/>
              <a:gd name="T2" fmla="*/ 443 w 696"/>
              <a:gd name="T3" fmla="*/ 1047 h 1047"/>
              <a:gd name="T4" fmla="*/ 458 w 696"/>
              <a:gd name="T5" fmla="*/ 904 h 1047"/>
              <a:gd name="T6" fmla="*/ 483 w 696"/>
              <a:gd name="T7" fmla="*/ 897 h 1047"/>
              <a:gd name="T8" fmla="*/ 525 w 696"/>
              <a:gd name="T9" fmla="*/ 921 h 1047"/>
              <a:gd name="T10" fmla="*/ 561 w 696"/>
              <a:gd name="T11" fmla="*/ 796 h 1047"/>
              <a:gd name="T12" fmla="*/ 696 w 696"/>
              <a:gd name="T13" fmla="*/ 133 h 1047"/>
              <a:gd name="T14" fmla="*/ 397 w 696"/>
              <a:gd name="T15" fmla="*/ 70 h 1047"/>
              <a:gd name="T16" fmla="*/ 104 w 696"/>
              <a:gd name="T17" fmla="*/ 0 h 1047"/>
              <a:gd name="T18" fmla="*/ 0 w 696"/>
              <a:gd name="T19" fmla="*/ 384 h 1047"/>
              <a:gd name="T20" fmla="*/ 0 w 696"/>
              <a:gd name="T21" fmla="*/ 384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1047">
                <a:moveTo>
                  <a:pt x="0" y="384"/>
                </a:moveTo>
                <a:lnTo>
                  <a:pt x="443" y="1047"/>
                </a:lnTo>
                <a:lnTo>
                  <a:pt x="458" y="904"/>
                </a:lnTo>
                <a:lnTo>
                  <a:pt x="483" y="897"/>
                </a:lnTo>
                <a:lnTo>
                  <a:pt x="525" y="921"/>
                </a:lnTo>
                <a:lnTo>
                  <a:pt x="561" y="796"/>
                </a:lnTo>
                <a:lnTo>
                  <a:pt x="696" y="133"/>
                </a:lnTo>
                <a:lnTo>
                  <a:pt x="397" y="70"/>
                </a:lnTo>
                <a:lnTo>
                  <a:pt x="104" y="0"/>
                </a:lnTo>
                <a:lnTo>
                  <a:pt x="0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C35359"/>
          </a:solidFill>
          <a:ln w="1905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TextBox 122"/>
          <p:cNvSpPr txBox="1">
            <a:spLocks noChangeArrowheads="1"/>
          </p:cNvSpPr>
          <p:nvPr/>
        </p:nvSpPr>
        <p:spPr bwMode="auto">
          <a:xfrm>
            <a:off x="2144096" y="3589658"/>
            <a:ext cx="34977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NV</a:t>
            </a:r>
          </a:p>
        </p:txBody>
      </p:sp>
      <p:sp>
        <p:nvSpPr>
          <p:cNvPr id="15" name="TextBox 138"/>
          <p:cNvSpPr txBox="1">
            <a:spLocks noChangeArrowheads="1"/>
          </p:cNvSpPr>
          <p:nvPr/>
        </p:nvSpPr>
        <p:spPr bwMode="auto">
          <a:xfrm>
            <a:off x="7361231" y="4680727"/>
            <a:ext cx="457200" cy="214312"/>
          </a:xfrm>
          <a:prstGeom prst="rect">
            <a:avLst/>
          </a:prstGeom>
          <a:solidFill>
            <a:srgbClr val="3A608E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MD</a:t>
            </a:r>
          </a:p>
        </p:txBody>
      </p:sp>
      <p:sp>
        <p:nvSpPr>
          <p:cNvPr id="16" name="TextBox 138"/>
          <p:cNvSpPr txBox="1">
            <a:spLocks noChangeArrowheads="1"/>
          </p:cNvSpPr>
          <p:nvPr/>
        </p:nvSpPr>
        <p:spPr bwMode="auto">
          <a:xfrm>
            <a:off x="7361238" y="3439302"/>
            <a:ext cx="457200" cy="223837"/>
          </a:xfrm>
          <a:prstGeom prst="rect">
            <a:avLst/>
          </a:prstGeom>
          <a:solidFill>
            <a:srgbClr val="3A608E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MA </a:t>
            </a:r>
          </a:p>
        </p:txBody>
      </p:sp>
      <p:sp>
        <p:nvSpPr>
          <p:cNvPr id="17" name="TextBox 138"/>
          <p:cNvSpPr txBox="1">
            <a:spLocks noChangeArrowheads="1"/>
          </p:cNvSpPr>
          <p:nvPr/>
        </p:nvSpPr>
        <p:spPr bwMode="auto">
          <a:xfrm>
            <a:off x="7361231" y="3688539"/>
            <a:ext cx="457200" cy="222250"/>
          </a:xfrm>
          <a:prstGeom prst="rect">
            <a:avLst/>
          </a:prstGeom>
          <a:solidFill>
            <a:srgbClr val="3A608E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RI</a:t>
            </a:r>
          </a:p>
        </p:txBody>
      </p:sp>
      <p:sp>
        <p:nvSpPr>
          <p:cNvPr id="21" name="TextBox 138"/>
          <p:cNvSpPr txBox="1">
            <a:spLocks noChangeArrowheads="1"/>
          </p:cNvSpPr>
          <p:nvPr/>
        </p:nvSpPr>
        <p:spPr bwMode="auto">
          <a:xfrm>
            <a:off x="7361231" y="3936189"/>
            <a:ext cx="457200" cy="222250"/>
          </a:xfrm>
          <a:prstGeom prst="rect">
            <a:avLst/>
          </a:prstGeom>
          <a:solidFill>
            <a:srgbClr val="3A608E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CT</a:t>
            </a:r>
          </a:p>
        </p:txBody>
      </p:sp>
      <p:sp>
        <p:nvSpPr>
          <p:cNvPr id="22" name="TextBox 138"/>
          <p:cNvSpPr txBox="1">
            <a:spLocks noChangeArrowheads="1"/>
          </p:cNvSpPr>
          <p:nvPr/>
        </p:nvSpPr>
        <p:spPr bwMode="auto">
          <a:xfrm>
            <a:off x="7361231" y="4920439"/>
            <a:ext cx="457200" cy="223838"/>
          </a:xfrm>
          <a:prstGeom prst="rect">
            <a:avLst/>
          </a:prstGeom>
          <a:solidFill>
            <a:srgbClr val="D9D9D9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DC</a:t>
            </a:r>
          </a:p>
        </p:txBody>
      </p:sp>
      <p:sp>
        <p:nvSpPr>
          <p:cNvPr id="24" name="TextBox 138"/>
          <p:cNvSpPr txBox="1">
            <a:spLocks noChangeArrowheads="1"/>
          </p:cNvSpPr>
          <p:nvPr/>
        </p:nvSpPr>
        <p:spPr bwMode="auto">
          <a:xfrm>
            <a:off x="7361231" y="4431489"/>
            <a:ext cx="457200" cy="223838"/>
          </a:xfrm>
          <a:prstGeom prst="rect">
            <a:avLst/>
          </a:prstGeom>
          <a:solidFill>
            <a:srgbClr val="3A608E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DE</a:t>
            </a:r>
          </a:p>
        </p:txBody>
      </p:sp>
      <p:sp>
        <p:nvSpPr>
          <p:cNvPr id="25" name="TextBox 138"/>
          <p:cNvSpPr txBox="1">
            <a:spLocks noChangeArrowheads="1"/>
          </p:cNvSpPr>
          <p:nvPr/>
        </p:nvSpPr>
        <p:spPr bwMode="auto">
          <a:xfrm>
            <a:off x="7361231" y="4183839"/>
            <a:ext cx="457200" cy="223838"/>
          </a:xfrm>
          <a:prstGeom prst="rect">
            <a:avLst/>
          </a:prstGeom>
          <a:solidFill>
            <a:srgbClr val="3A608E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NJ </a:t>
            </a:r>
          </a:p>
        </p:txBody>
      </p:sp>
      <p:sp>
        <p:nvSpPr>
          <p:cNvPr id="26" name="TextBox 107"/>
          <p:cNvSpPr txBox="1">
            <a:spLocks noChangeArrowheads="1"/>
          </p:cNvSpPr>
          <p:nvPr/>
        </p:nvSpPr>
        <p:spPr bwMode="auto">
          <a:xfrm>
            <a:off x="2433572" y="5589395"/>
            <a:ext cx="32412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latin typeface="+mj-lt"/>
                <a:cs typeface="Tahoma" panose="020B0604030504040204" pitchFamily="34" charset="0"/>
              </a:rPr>
              <a:t>HI</a:t>
            </a:r>
          </a:p>
        </p:txBody>
      </p:sp>
      <p:sp>
        <p:nvSpPr>
          <p:cNvPr id="129" name="TextBox 138"/>
          <p:cNvSpPr txBox="1">
            <a:spLocks noChangeArrowheads="1"/>
          </p:cNvSpPr>
          <p:nvPr/>
        </p:nvSpPr>
        <p:spPr bwMode="auto">
          <a:xfrm>
            <a:off x="7361231" y="3186434"/>
            <a:ext cx="457200" cy="223837"/>
          </a:xfrm>
          <a:prstGeom prst="rect">
            <a:avLst/>
          </a:prstGeom>
          <a:solidFill>
            <a:srgbClr val="D2B71D"/>
          </a:solidFill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596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8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VT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419100" y="1783213"/>
            <a:ext cx="84375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3A608E"/>
                </a:solidFill>
                <a:latin typeface="+mn-lt"/>
              </a:rPr>
              <a:t>■</a:t>
            </a:r>
            <a:r>
              <a:rPr lang="en-US" altLang="en-US" sz="800" b="1" dirty="0">
                <a:latin typeface="+mn-lt"/>
              </a:rPr>
              <a:t> </a:t>
            </a:r>
            <a:r>
              <a:rPr lang="en-US" altLang="en-US" sz="800" dirty="0">
                <a:latin typeface="+mn-lt"/>
              </a:rPr>
              <a:t>Democratic-held seat    </a:t>
            </a:r>
            <a:r>
              <a:rPr lang="en-US" altLang="en-US" sz="800" b="1" dirty="0">
                <a:solidFill>
                  <a:srgbClr val="C35359"/>
                </a:solidFill>
                <a:latin typeface="+mn-lt"/>
              </a:rPr>
              <a:t>■</a:t>
            </a:r>
            <a:r>
              <a:rPr lang="en-US" altLang="en-US" sz="800" b="1" dirty="0">
                <a:latin typeface="+mn-lt"/>
              </a:rPr>
              <a:t> </a:t>
            </a:r>
            <a:r>
              <a:rPr lang="en-US" altLang="en-US" sz="800" dirty="0">
                <a:latin typeface="+mn-lt"/>
              </a:rPr>
              <a:t>Republican held seat    </a:t>
            </a:r>
            <a:r>
              <a:rPr lang="en-US" altLang="en-US" sz="800" b="1" dirty="0">
                <a:solidFill>
                  <a:srgbClr val="D2B71D"/>
                </a:solidFill>
                <a:latin typeface="Verdana"/>
                <a:ea typeface="+mn-ea"/>
                <a:cs typeface="+mn-cs"/>
              </a:rPr>
              <a:t>■</a:t>
            </a:r>
            <a:r>
              <a:rPr lang="en-US" altLang="en-US" sz="800" b="1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 </a:t>
            </a:r>
            <a:r>
              <a:rPr lang="en-US" altLang="en-US" sz="800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Independent held seat</a:t>
            </a:r>
            <a:endParaRPr lang="en-US" altLang="en-US" sz="800" dirty="0">
              <a:latin typeface="+mn-lt"/>
            </a:endParaRPr>
          </a:p>
        </p:txBody>
      </p:sp>
      <p:sp>
        <p:nvSpPr>
          <p:cNvPr id="131" name="Text Placeholder 18"/>
          <p:cNvSpPr txBox="1">
            <a:spLocks/>
          </p:cNvSpPr>
          <p:nvPr/>
        </p:nvSpPr>
        <p:spPr bwMode="auto">
          <a:xfrm>
            <a:off x="404808" y="6422607"/>
            <a:ext cx="1965012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 September 11, 2018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BDF0B436-893B-FD4E-A703-71B784CC2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04814" y="756919"/>
            <a:ext cx="8407400" cy="609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/>
              <a:t>Retirements from the Senate open seats to costly primaries and potentially contentious general elections</a:t>
            </a:r>
            <a:endParaRPr lang="en-US" altLang="en-US" sz="2000" dirty="0"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t>9</a:t>
            </a:fld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19100" y="1548295"/>
            <a:ext cx="8229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/>
              <a:t>Senators retiring and not seeking reelection in 2018</a:t>
            </a:r>
          </a:p>
        </p:txBody>
      </p:sp>
      <p:sp>
        <p:nvSpPr>
          <p:cNvPr id="28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National Journal Research 2017.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991" y="41499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Jeff Flake</a:t>
            </a:r>
          </a:p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(R-AZ)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31" y="3419539"/>
            <a:ext cx="731520" cy="731520"/>
          </a:xfrm>
          <a:prstGeom prst="ellipse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7991" y="266834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Bob Corker</a:t>
            </a:r>
          </a:p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(R-TN)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31" y="1943083"/>
            <a:ext cx="731520" cy="731520"/>
          </a:xfrm>
          <a:prstGeom prst="ellipse">
            <a:avLst/>
          </a:prstGeom>
        </p:spPr>
      </p:pic>
      <p:pic>
        <p:nvPicPr>
          <p:cNvPr id="50" name="Picture 2" descr="Image result for orrin hat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14304" r="7409" b="30706"/>
          <a:stretch/>
        </p:blipFill>
        <p:spPr bwMode="auto">
          <a:xfrm>
            <a:off x="388031" y="4905647"/>
            <a:ext cx="731520" cy="73152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7991" y="560529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Orrin Hatch</a:t>
            </a:r>
          </a:p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(R-UT)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30191" y="1892976"/>
            <a:ext cx="310774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Corker is chairman of the Foreign Relations Committee and a frequent critic of Trump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Rep. Marsha Blackburn (R-TN) is the Republican frontrunner to replace him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Former TN governor Phil Bredesen (D) also announced his candidacy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30189" y="3300681"/>
            <a:ext cx="3179886" cy="14311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Flake decided not to run in light of low polling numbers against primary challengers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Competitive Republican primary between US Rep. Martha McSally, State Rep. Kelli Ward and former sheriff Joe Arpaio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Rep. Kyrsten Sinema (D-AZ09) is considered the Democratic frontrunner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30190" y="4897960"/>
            <a:ext cx="3292167" cy="11849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Hatch announced his retirement after initially deciding to run for an eighth term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Former MA governor and presidential candidate Mitt Romney announced he was running for the open seat in mid-February and is expected to win nomination and the seat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246" y="1943083"/>
            <a:ext cx="731520" cy="73152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558206" y="266834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Thad Cochran</a:t>
            </a:r>
          </a:p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(R-MS)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93284" y="4371779"/>
            <a:ext cx="28554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ea typeface="Georgia" charset="0"/>
                <a:cs typeface="Georgia" charset="0"/>
              </a:rPr>
              <a:t>Franken resigned on January 2</a:t>
            </a:r>
            <a:r>
              <a:rPr lang="en-US" sz="1100" baseline="30000" dirty="0">
                <a:latin typeface="+mj-lt"/>
                <a:ea typeface="Georgia" charset="0"/>
                <a:cs typeface="Georgia" charset="0"/>
              </a:rPr>
              <a:t>nd</a:t>
            </a:r>
            <a:r>
              <a:rPr lang="en-US" sz="1100" dirty="0">
                <a:latin typeface="+mj-lt"/>
                <a:ea typeface="Georgia" charset="0"/>
                <a:cs typeface="Georgia" charset="0"/>
              </a:rPr>
              <a:t> amid a sexual harassment scandal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ea typeface="Georgia" charset="0"/>
                <a:cs typeface="Georgia" charset="0"/>
              </a:rPr>
              <a:t>He was replaced by Tina Smith (D) who will run in November to finish his term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ea typeface="Georgia" charset="0"/>
                <a:cs typeface="Georgia" charset="0"/>
              </a:rPr>
              <a:t>Both Minnesota Senate seats will be on the ballot in November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58206" y="515992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Al Franken</a:t>
            </a:r>
          </a:p>
          <a:p>
            <a:pPr algn="ctr"/>
            <a:r>
              <a:rPr lang="en-US" sz="1400" dirty="0">
                <a:latin typeface="Georgia" charset="0"/>
                <a:ea typeface="Georgia" charset="0"/>
                <a:cs typeface="Georgia" charset="0"/>
              </a:rPr>
              <a:t>(D-MN)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t="757" r="11363" b="34997"/>
          <a:stretch/>
        </p:blipFill>
        <p:spPr>
          <a:xfrm>
            <a:off x="4878677" y="4475279"/>
            <a:ext cx="730659" cy="731520"/>
          </a:xfrm>
          <a:prstGeom prst="ellipse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793284" y="1690046"/>
            <a:ext cx="2785787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Cochran announced his resignation effective April 1, due to health concerns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Gov. Phil Bryant (R) appointed Ag Commissioner Cindy Hyde-Smith, a former Democrat, to fill the seat until a Nov. 2018 special election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She will be challenged by hard-right State Senator Chris McDaniel (R)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Mike Espy (D), a former US secretary of agriculture, intends to run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Both Mississippi Senate seats will be on the ballot in November</a:t>
            </a:r>
          </a:p>
        </p:txBody>
      </p:sp>
      <p:sp>
        <p:nvSpPr>
          <p:cNvPr id="23" name="Text Placeholder 18"/>
          <p:cNvSpPr txBox="1">
            <a:spLocks/>
          </p:cNvSpPr>
          <p:nvPr/>
        </p:nvSpPr>
        <p:spPr bwMode="auto">
          <a:xfrm>
            <a:off x="404808" y="6422607"/>
            <a:ext cx="1965012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Slide last updated on September 11, 2018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9716CA-DD4E-0549-98DB-0573B4A91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14" y="98122"/>
            <a:ext cx="1792591" cy="4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3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J v8">
      <a:dk1>
        <a:srgbClr val="000000"/>
      </a:dk1>
      <a:lt1>
        <a:srgbClr val="FFFFFF"/>
      </a:lt1>
      <a:dk2>
        <a:srgbClr val="A02C1C"/>
      </a:dk2>
      <a:lt2>
        <a:srgbClr val="284D81"/>
      </a:lt2>
      <a:accent1>
        <a:srgbClr val="8B724A"/>
      </a:accent1>
      <a:accent2>
        <a:srgbClr val="55527A"/>
      </a:accent2>
      <a:accent3>
        <a:srgbClr val="477367"/>
      </a:accent3>
      <a:accent4>
        <a:srgbClr val="734761"/>
      </a:accent4>
      <a:accent5>
        <a:srgbClr val="769DA3"/>
      </a:accent5>
      <a:accent6>
        <a:srgbClr val="8A806E"/>
      </a:accent6>
      <a:hlink>
        <a:srgbClr val="8A714A"/>
      </a:hlink>
      <a:folHlink>
        <a:srgbClr val="B0966B"/>
      </a:folHlink>
    </a:clrScheme>
    <a:fontScheme name="National Journal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AE3"/>
        </a:solidFill>
        <a:ln>
          <a:noFill/>
        </a:ln>
        <a:effectLst/>
      </a:spPr>
      <a:bodyPr lIns="91440" tIns="91440" rIns="91440" bIns="91440"/>
      <a:lstStyle>
        <a:defPPr>
          <a:spcAft>
            <a:spcPts val="400"/>
          </a:spcAft>
          <a:defRPr sz="1200" b="1" dirty="0">
            <a:solidFill>
              <a:schemeClr val="tx1">
                <a:lumMod val="95000"/>
                <a:lumOff val="5000"/>
              </a:schemeClr>
            </a:solidFill>
            <a:latin typeface="Georgia"/>
            <a:cs typeface="Georgi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Aft>
            <a:spcPts val="400"/>
          </a:spcAft>
          <a:defRPr sz="1200" b="1" dirty="0" smtClean="0">
            <a:solidFill>
              <a:srgbClr val="71B2C7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New PC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6551</TotalTime>
  <Words>1796</Words>
  <Application>Microsoft Macintosh PowerPoint</Application>
  <PresentationFormat>On-screen Show (4:3)</PresentationFormat>
  <Paragraphs>580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Calibri Light</vt:lpstr>
      <vt:lpstr>Georgia</vt:lpstr>
      <vt:lpstr>Gill Sans</vt:lpstr>
      <vt:lpstr>Lucida Sans Unicode</vt:lpstr>
      <vt:lpstr>Tahoma</vt:lpstr>
      <vt:lpstr>Verdana</vt:lpstr>
      <vt:lpstr>Office Theme</vt:lpstr>
      <vt:lpstr>Charlie Cook’s 2018 look ahead: House, Senate, and governor races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for the presentation center [Max 2 line title]</dc:title>
  <dc:creator>Laura</dc:creator>
  <cp:lastModifiedBy>Shawn McBurney</cp:lastModifiedBy>
  <cp:revision>347</cp:revision>
  <cp:lastPrinted>2018-10-17T18:20:51Z</cp:lastPrinted>
  <dcterms:created xsi:type="dcterms:W3CDTF">2017-06-26T14:07:23Z</dcterms:created>
  <dcterms:modified xsi:type="dcterms:W3CDTF">2018-10-22T18:29:25Z</dcterms:modified>
</cp:coreProperties>
</file>