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364" r:id="rId4"/>
    <p:sldId id="366" r:id="rId5"/>
    <p:sldId id="361" r:id="rId6"/>
    <p:sldId id="285" r:id="rId7"/>
    <p:sldId id="349" r:id="rId8"/>
    <p:sldId id="352" r:id="rId9"/>
    <p:sldId id="355" r:id="rId10"/>
    <p:sldId id="358" r:id="rId11"/>
    <p:sldId id="362" r:id="rId12"/>
    <p:sldId id="347" r:id="rId13"/>
    <p:sldId id="350" r:id="rId14"/>
    <p:sldId id="353" r:id="rId15"/>
    <p:sldId id="357" r:id="rId16"/>
    <p:sldId id="359" r:id="rId17"/>
    <p:sldId id="363" r:id="rId18"/>
    <p:sldId id="367" r:id="rId19"/>
    <p:sldId id="348" r:id="rId20"/>
    <p:sldId id="351" r:id="rId21"/>
    <p:sldId id="354" r:id="rId22"/>
    <p:sldId id="356" r:id="rId23"/>
    <p:sldId id="360" r:id="rId24"/>
    <p:sldId id="326" r:id="rId25"/>
    <p:sldId id="290" r:id="rId26"/>
    <p:sldId id="346" r:id="rId27"/>
    <p:sldId id="291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33CC33"/>
    <a:srgbClr val="006600"/>
    <a:srgbClr val="660033"/>
    <a:srgbClr val="FF3399"/>
    <a:srgbClr val="FF3300"/>
    <a:srgbClr val="66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9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94B9A87-F759-4DD2-B401-199F013D5CE8}"/>
              </a:ext>
            </a:extLst>
          </p:cNvPr>
          <p:cNvSpPr txBox="1"/>
          <p:nvPr/>
        </p:nvSpPr>
        <p:spPr>
          <a:xfrm>
            <a:off x="463826" y="3008238"/>
            <a:ext cx="105884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Arial Narrow" panose="020B0606020202030204" pitchFamily="34" charset="0"/>
              </a:rPr>
              <a:t>Extraordinary Service in Your Shop Every Day: PFW</a:t>
            </a:r>
            <a:endParaRPr lang="en-US" sz="2000" b="1" dirty="0"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endParaRPr lang="en-US" sz="800" b="1" dirty="0"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endParaRPr lang="en-US" sz="800" dirty="0">
              <a:latin typeface="Arial Narrow" panose="020B0606020202030204" pitchFamily="34" charset="0"/>
            </a:endParaRPr>
          </a:p>
          <a:p>
            <a:r>
              <a:rPr lang="en-US" sz="2800" dirty="0">
                <a:latin typeface="Arial Narrow" panose="020B0606020202030204" pitchFamily="34" charset="0"/>
              </a:rPr>
              <a:t>presented by Tim Huckabee FSC</a:t>
            </a:r>
            <a:br>
              <a:rPr lang="en-US" sz="2800" dirty="0">
                <a:latin typeface="Arial Narrow" panose="020B0606020202030204" pitchFamily="34" charset="0"/>
              </a:rPr>
            </a:br>
            <a:r>
              <a:rPr lang="en-US" sz="2800" dirty="0">
                <a:latin typeface="Arial Narrow" panose="020B0606020202030204" pitchFamily="34" charset="0"/>
              </a:rPr>
              <a:t>President of FloralStrategies </a:t>
            </a:r>
            <a:endParaRPr lang="en-US" sz="7200" dirty="0">
              <a:latin typeface="Arial Narrow" panose="020B0606020202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E1A8D7-CE4A-4B48-9DAE-2ACBDB874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773" y="3794736"/>
            <a:ext cx="4871126" cy="2438611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7A4A0569-7DCB-4BCD-B4B5-CF05074AC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163" y="291399"/>
            <a:ext cx="6773220" cy="232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468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96C896-611D-4A3B-B543-50E8F9F9B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0" y="5323114"/>
            <a:ext cx="3527183" cy="17635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D29684-6834-42AE-9376-2D85F0CDF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001" y="0"/>
            <a:ext cx="2357024" cy="2357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B8CCB9-913E-4560-AEDD-BD1DED2C7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5285" y="2138362"/>
            <a:ext cx="7282367" cy="381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810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96C896-611D-4A3B-B543-50E8F9F9B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0" y="5323114"/>
            <a:ext cx="3527183" cy="17635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A87AB0-5E6F-4DCD-8872-D129C897D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635151"/>
            <a:ext cx="7924800" cy="526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69743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96C896-611D-4A3B-B543-50E8F9F9B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0" y="5323114"/>
            <a:ext cx="3527183" cy="17635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DAF68E-4D0E-4208-8437-293E7B8AE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392" y="1"/>
            <a:ext cx="2425148" cy="24251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D22FE2-1BFA-42B4-8D42-59E0A94AE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389" y="2425149"/>
            <a:ext cx="6362811" cy="335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865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96C896-611D-4A3B-B543-50E8F9F9B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0" y="5323114"/>
            <a:ext cx="3527183" cy="1763591"/>
          </a:xfrm>
          <a:prstGeom prst="rect">
            <a:avLst/>
          </a:prstGeom>
        </p:spPr>
      </p:pic>
      <p:pic>
        <p:nvPicPr>
          <p:cNvPr id="1026" name="Picture 2" descr="Image result for 2">
            <a:extLst>
              <a:ext uri="{FF2B5EF4-FFF2-40B4-BE49-F238E27FC236}">
                <a16:creationId xmlns:a16="http://schemas.microsoft.com/office/drawing/2014/main" id="{D8A6FC18-34F7-435B-9BA3-2E0E8C22F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09" y="0"/>
            <a:ext cx="2504661" cy="250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E09D7E-BAFF-4388-9074-E65A6C810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10634">
            <a:off x="3662643" y="1685682"/>
            <a:ext cx="5465148" cy="373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928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96C896-611D-4A3B-B543-50E8F9F9B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0" y="5323114"/>
            <a:ext cx="3527183" cy="17635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465090-E99D-4BDD-B885-CA9E8BF22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460" y="0"/>
            <a:ext cx="2557670" cy="2557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031AE8-8CD5-43D3-968C-7858FFC40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1" y="555387"/>
            <a:ext cx="5116582" cy="554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953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10CB9B-1D3C-45C2-A727-AEA51110D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768" y="1749287"/>
            <a:ext cx="6780695" cy="40684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96C896-611D-4A3B-B543-50E8F9F9B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00" y="5323114"/>
            <a:ext cx="3527183" cy="17635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CB576D-1B75-4C76-BBAA-B307765A8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506" y="0"/>
            <a:ext cx="2410033" cy="241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051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96C896-611D-4A3B-B543-50E8F9F9B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0" y="5323114"/>
            <a:ext cx="3527183" cy="17635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D29684-6834-42AE-9376-2D85F0CDF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001" y="0"/>
            <a:ext cx="2357024" cy="2357024"/>
          </a:xfrm>
          <a:prstGeom prst="rect">
            <a:avLst/>
          </a:prstGeom>
        </p:spPr>
      </p:pic>
      <p:pic>
        <p:nvPicPr>
          <p:cNvPr id="1026" name="Picture 2" descr="Image result for CHAT">
            <a:extLst>
              <a:ext uri="{FF2B5EF4-FFF2-40B4-BE49-F238E27FC236}">
                <a16:creationId xmlns:a16="http://schemas.microsoft.com/office/drawing/2014/main" id="{A477879A-A3B6-40D1-A48D-BB0FC169C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575" y="1248809"/>
            <a:ext cx="6649279" cy="462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6224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96C896-611D-4A3B-B543-50E8F9F9B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0" y="5323114"/>
            <a:ext cx="3527183" cy="1763591"/>
          </a:xfrm>
          <a:prstGeom prst="rect">
            <a:avLst/>
          </a:prstGeom>
        </p:spPr>
      </p:pic>
      <p:pic>
        <p:nvPicPr>
          <p:cNvPr id="2050" name="Picture 2" descr="Image result for website">
            <a:extLst>
              <a:ext uri="{FF2B5EF4-FFF2-40B4-BE49-F238E27FC236}">
                <a16:creationId xmlns:a16="http://schemas.microsoft.com/office/drawing/2014/main" id="{432CC820-6C09-40F6-AAE9-4733E6F57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56231"/>
            <a:ext cx="7186405" cy="409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921028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96C896-611D-4A3B-B543-50E8F9F9B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0" y="5323114"/>
            <a:ext cx="3527183" cy="1763591"/>
          </a:xfrm>
          <a:prstGeom prst="rect">
            <a:avLst/>
          </a:prstGeom>
        </p:spPr>
      </p:pic>
      <p:pic>
        <p:nvPicPr>
          <p:cNvPr id="1026" name="Picture 2" descr="https://www.floralstrategies.com/uploads/4/9/6/9/49699433/fsw-1901-slider_orig.png">
            <a:extLst>
              <a:ext uri="{FF2B5EF4-FFF2-40B4-BE49-F238E27FC236}">
                <a16:creationId xmlns:a16="http://schemas.microsoft.com/office/drawing/2014/main" id="{C3E11BC0-D432-48A2-8ED9-0DA809F75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65" y="655184"/>
            <a:ext cx="8664121" cy="487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6157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96C896-611D-4A3B-B543-50E8F9F9B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0" y="5323114"/>
            <a:ext cx="3527183" cy="17635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DAF68E-4D0E-4208-8437-293E7B8AE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392" y="1"/>
            <a:ext cx="2425148" cy="24251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61551A-5650-427C-BA91-D7233CA20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3339" y="246744"/>
            <a:ext cx="8745803" cy="49151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0693AE-D345-412F-B264-F5D221539A1F}"/>
              </a:ext>
            </a:extLst>
          </p:cNvPr>
          <p:cNvSpPr txBox="1"/>
          <p:nvPr/>
        </p:nvSpPr>
        <p:spPr>
          <a:xfrm>
            <a:off x="3083339" y="245173"/>
            <a:ext cx="8745803" cy="7563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Arrow: Striped Right 5">
            <a:extLst>
              <a:ext uri="{FF2B5EF4-FFF2-40B4-BE49-F238E27FC236}">
                <a16:creationId xmlns:a16="http://schemas.microsoft.com/office/drawing/2014/main" id="{3273A861-AB1E-4426-A10B-FDFACBFFEB34}"/>
              </a:ext>
            </a:extLst>
          </p:cNvPr>
          <p:cNvSpPr/>
          <p:nvPr/>
        </p:nvSpPr>
        <p:spPr>
          <a:xfrm rot="20105843">
            <a:off x="13215" y="4615211"/>
            <a:ext cx="5368849" cy="1434238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latin typeface="Arial Narrow" panose="020B0606020202030204" pitchFamily="34" charset="0"/>
              </a:rPr>
              <a:t>OFFER HIGHER PRICES</a:t>
            </a:r>
          </a:p>
        </p:txBody>
      </p:sp>
    </p:spTree>
    <p:extLst>
      <p:ext uri="{BB962C8B-B14F-4D97-AF65-F5344CB8AC3E}">
        <p14:creationId xmlns:p14="http://schemas.microsoft.com/office/powerpoint/2010/main" val="25204632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BB10B00-60CD-40DB-B971-3D79B4BA5D66}"/>
              </a:ext>
            </a:extLst>
          </p:cNvPr>
          <p:cNvSpPr txBox="1"/>
          <p:nvPr/>
        </p:nvSpPr>
        <p:spPr>
          <a:xfrm>
            <a:off x="3000580" y="458188"/>
            <a:ext cx="66620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660066"/>
                </a:solidFill>
                <a:latin typeface="Arial Narrow" panose="020B0606020202030204" pitchFamily="34" charset="0"/>
              </a:rPr>
              <a:t>P</a:t>
            </a:r>
            <a:r>
              <a:rPr lang="en-US" sz="8800" dirty="0">
                <a:solidFill>
                  <a:srgbClr val="660066"/>
                </a:solidFill>
                <a:latin typeface="Arial Narrow" panose="020B0606020202030204" pitchFamily="34" charset="0"/>
              </a:rPr>
              <a:t>hone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96C896-611D-4A3B-B543-50E8F9F9B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0" y="5323114"/>
            <a:ext cx="3527183" cy="1763591"/>
          </a:xfrm>
          <a:prstGeom prst="rect">
            <a:avLst/>
          </a:prstGeom>
        </p:spPr>
      </p:pic>
      <p:pic>
        <p:nvPicPr>
          <p:cNvPr id="1026" name="Picture 2" descr="Image result for section 1">
            <a:extLst>
              <a:ext uri="{FF2B5EF4-FFF2-40B4-BE49-F238E27FC236}">
                <a16:creationId xmlns:a16="http://schemas.microsoft.com/office/drawing/2014/main" id="{A1DEA4A6-75A1-4B33-9D26-208921598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89" y="654503"/>
            <a:ext cx="18478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7A9E1F-E81D-4185-9F0D-E439E7DC2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646" y="2603046"/>
            <a:ext cx="1847850" cy="1543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26790A-DAEB-47EB-873B-5E9743571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189" y="4551589"/>
            <a:ext cx="1847850" cy="15430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691C55-3C0E-46EA-98C9-78465D07D24D}"/>
              </a:ext>
            </a:extLst>
          </p:cNvPr>
          <p:cNvSpPr txBox="1"/>
          <p:nvPr/>
        </p:nvSpPr>
        <p:spPr>
          <a:xfrm>
            <a:off x="3000579" y="2359412"/>
            <a:ext cx="66620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660066"/>
                </a:solidFill>
                <a:latin typeface="Arial Narrow" panose="020B0606020202030204" pitchFamily="34" charset="0"/>
              </a:rPr>
              <a:t>F</a:t>
            </a:r>
            <a:r>
              <a:rPr lang="en-US" sz="8800" dirty="0">
                <a:solidFill>
                  <a:srgbClr val="660066"/>
                </a:solidFill>
                <a:latin typeface="Arial Narrow" panose="020B0606020202030204" pitchFamily="34" charset="0"/>
              </a:rPr>
              <a:t>loor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2C3B53-FC40-4072-9043-F65483A0F2B9}"/>
              </a:ext>
            </a:extLst>
          </p:cNvPr>
          <p:cNvSpPr txBox="1"/>
          <p:nvPr/>
        </p:nvSpPr>
        <p:spPr>
          <a:xfrm>
            <a:off x="3000579" y="4260636"/>
            <a:ext cx="66620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660066"/>
                </a:solidFill>
                <a:latin typeface="Arial Narrow" panose="020B0606020202030204" pitchFamily="34" charset="0"/>
              </a:rPr>
              <a:t>W</a:t>
            </a:r>
            <a:r>
              <a:rPr lang="en-US" sz="8800" dirty="0">
                <a:solidFill>
                  <a:srgbClr val="660066"/>
                </a:solidFill>
                <a:latin typeface="Arial Narrow" panose="020B0606020202030204" pitchFamily="34" charset="0"/>
              </a:rPr>
              <a:t>ebsite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B48F68-0A25-4783-AFA3-91FFDBB2D7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6077" y="1559482"/>
            <a:ext cx="3008740" cy="30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54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96C896-611D-4A3B-B543-50E8F9F9B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0" y="5323114"/>
            <a:ext cx="3527183" cy="1763591"/>
          </a:xfrm>
          <a:prstGeom prst="rect">
            <a:avLst/>
          </a:prstGeom>
        </p:spPr>
      </p:pic>
      <p:pic>
        <p:nvPicPr>
          <p:cNvPr id="1026" name="Picture 2" descr="Image result for 2">
            <a:extLst>
              <a:ext uri="{FF2B5EF4-FFF2-40B4-BE49-F238E27FC236}">
                <a16:creationId xmlns:a16="http://schemas.microsoft.com/office/drawing/2014/main" id="{D8A6FC18-34F7-435B-9BA3-2E0E8C22F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09" y="0"/>
            <a:ext cx="2504661" cy="250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443D41-FCC9-467C-8EEE-574F6E587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456" y="0"/>
            <a:ext cx="5876544" cy="6858000"/>
          </a:xfrm>
          <a:prstGeom prst="rect">
            <a:avLst/>
          </a:prstGeom>
        </p:spPr>
      </p:pic>
      <p:sp>
        <p:nvSpPr>
          <p:cNvPr id="5" name="Arrow: Striped Right 4">
            <a:extLst>
              <a:ext uri="{FF2B5EF4-FFF2-40B4-BE49-F238E27FC236}">
                <a16:creationId xmlns:a16="http://schemas.microsoft.com/office/drawing/2014/main" id="{FDDC1351-1A72-4D3D-A79A-B003DF691214}"/>
              </a:ext>
            </a:extLst>
          </p:cNvPr>
          <p:cNvSpPr/>
          <p:nvPr/>
        </p:nvSpPr>
        <p:spPr>
          <a:xfrm rot="20105843">
            <a:off x="-99784" y="3623529"/>
            <a:ext cx="7526820" cy="2190726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latin typeface="Arial Narrow" panose="020B0606020202030204" pitchFamily="34" charset="0"/>
              </a:rPr>
              <a:t>SOLICIT PREORDERS ONLINE </a:t>
            </a:r>
            <a:br>
              <a:rPr lang="en-US" sz="3600" dirty="0">
                <a:latin typeface="Arial Narrow" panose="020B0606020202030204" pitchFamily="34" charset="0"/>
              </a:rPr>
            </a:br>
            <a:r>
              <a:rPr lang="en-US" sz="3600" dirty="0">
                <a:latin typeface="Arial Narrow" panose="020B0606020202030204" pitchFamily="34" charset="0"/>
              </a:rPr>
              <a:t>AND IN SOCIAL MEDIA</a:t>
            </a:r>
          </a:p>
        </p:txBody>
      </p:sp>
    </p:spTree>
    <p:extLst>
      <p:ext uri="{BB962C8B-B14F-4D97-AF65-F5344CB8AC3E}">
        <p14:creationId xmlns:p14="http://schemas.microsoft.com/office/powerpoint/2010/main" val="42062847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96C896-611D-4A3B-B543-50E8F9F9B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0" y="5323114"/>
            <a:ext cx="3527183" cy="17635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465090-E99D-4BDD-B885-CA9E8BF22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460" y="0"/>
            <a:ext cx="2557670" cy="2557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BFBD52-69DF-4E7D-8E1E-3ED222CD0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5255" y="1336391"/>
            <a:ext cx="8470116" cy="390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602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96C896-611D-4A3B-B543-50E8F9F9B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0" y="5323114"/>
            <a:ext cx="3527183" cy="17635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CB576D-1B75-4C76-BBAA-B307765A8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506" y="0"/>
            <a:ext cx="2410033" cy="24100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3982FD-2F2D-47D5-A165-0216258F4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660" y="527052"/>
            <a:ext cx="5279594" cy="2901948"/>
          </a:xfrm>
          <a:prstGeom prst="rect">
            <a:avLst/>
          </a:prstGeom>
        </p:spPr>
      </p:pic>
      <p:sp>
        <p:nvSpPr>
          <p:cNvPr id="5" name="Arrow: Striped Right 4">
            <a:extLst>
              <a:ext uri="{FF2B5EF4-FFF2-40B4-BE49-F238E27FC236}">
                <a16:creationId xmlns:a16="http://schemas.microsoft.com/office/drawing/2014/main" id="{F7561DC7-2E0A-46CF-975B-84C1B11DF711}"/>
              </a:ext>
            </a:extLst>
          </p:cNvPr>
          <p:cNvSpPr/>
          <p:nvPr/>
        </p:nvSpPr>
        <p:spPr>
          <a:xfrm rot="20105843">
            <a:off x="-21024" y="4460146"/>
            <a:ext cx="6105363" cy="1434238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latin typeface="Arial Narrow" panose="020B0606020202030204" pitchFamily="34" charset="0"/>
              </a:rPr>
              <a:t>KEEP YOUR SITE CURRENT! </a:t>
            </a:r>
          </a:p>
        </p:txBody>
      </p:sp>
    </p:spTree>
    <p:extLst>
      <p:ext uri="{BB962C8B-B14F-4D97-AF65-F5344CB8AC3E}">
        <p14:creationId xmlns:p14="http://schemas.microsoft.com/office/powerpoint/2010/main" val="19141308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96C896-611D-4A3B-B543-50E8F9F9B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0" y="5323114"/>
            <a:ext cx="3527183" cy="17635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D29684-6834-42AE-9376-2D85F0CDF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001" y="0"/>
            <a:ext cx="2357024" cy="2357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325384-EA71-4F7D-BA1A-07F9B3AED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736" y="167358"/>
            <a:ext cx="5486529" cy="5870586"/>
          </a:xfrm>
          <a:prstGeom prst="rect">
            <a:avLst/>
          </a:prstGeom>
        </p:spPr>
      </p:pic>
      <p:sp>
        <p:nvSpPr>
          <p:cNvPr id="5" name="Arrow: Striped Right 4">
            <a:extLst>
              <a:ext uri="{FF2B5EF4-FFF2-40B4-BE49-F238E27FC236}">
                <a16:creationId xmlns:a16="http://schemas.microsoft.com/office/drawing/2014/main" id="{F7CB28DE-3B37-406B-A035-7CE036F23E3B}"/>
              </a:ext>
            </a:extLst>
          </p:cNvPr>
          <p:cNvSpPr/>
          <p:nvPr/>
        </p:nvSpPr>
        <p:spPr>
          <a:xfrm rot="20105843">
            <a:off x="-21024" y="4460146"/>
            <a:ext cx="6105363" cy="1434238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latin typeface="Arial Narrow" panose="020B0606020202030204" pitchFamily="34" charset="0"/>
              </a:rPr>
              <a:t>LIMIT CUSTOMER CHOICES</a:t>
            </a:r>
          </a:p>
        </p:txBody>
      </p:sp>
    </p:spTree>
    <p:extLst>
      <p:ext uri="{BB962C8B-B14F-4D97-AF65-F5344CB8AC3E}">
        <p14:creationId xmlns:p14="http://schemas.microsoft.com/office/powerpoint/2010/main" val="33612394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92A5DA-60AF-4D4C-92DC-C1CEEA75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54" y="1524568"/>
            <a:ext cx="8934477" cy="37985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96C896-611D-4A3B-B543-50E8F9F9B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00" y="5323114"/>
            <a:ext cx="3527183" cy="176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534795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96C896-611D-4A3B-B543-50E8F9F9B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0" y="5323114"/>
            <a:ext cx="3527183" cy="17635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35B9F5-A0D9-48D5-9C3A-DF69E4B7B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51022" cy="6466114"/>
          </a:xfrm>
          <a:prstGeom prst="rect">
            <a:avLst/>
          </a:prstGeom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B81D0C3D-963A-4985-964B-38F6C93C11AB}"/>
              </a:ext>
            </a:extLst>
          </p:cNvPr>
          <p:cNvSpPr/>
          <p:nvPr/>
        </p:nvSpPr>
        <p:spPr>
          <a:xfrm>
            <a:off x="4907165" y="869446"/>
            <a:ext cx="5513532" cy="2041070"/>
          </a:xfrm>
          <a:prstGeom prst="homePlate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Arial Narrow" panose="020B0606020202030204" pitchFamily="34" charset="0"/>
              </a:rPr>
              <a:t>Email </a:t>
            </a:r>
            <a:r>
              <a:rPr lang="en-US" sz="3200" dirty="0">
                <a:solidFill>
                  <a:srgbClr val="FFFF00"/>
                </a:solidFill>
                <a:latin typeface="Arial Narrow" panose="020B0606020202030204" pitchFamily="34" charset="0"/>
              </a:rPr>
              <a:t>NASHVILLE </a:t>
            </a:r>
            <a:r>
              <a:rPr lang="en-US" sz="3200" dirty="0">
                <a:latin typeface="Arial Narrow" panose="020B0606020202030204" pitchFamily="34" charset="0"/>
              </a:rPr>
              <a:t>to </a:t>
            </a:r>
            <a:br>
              <a:rPr lang="en-US" sz="3200" dirty="0">
                <a:latin typeface="Arial Narrow" panose="020B0606020202030204" pitchFamily="34" charset="0"/>
              </a:rPr>
            </a:br>
            <a:r>
              <a:rPr lang="en-US" sz="3200" dirty="0">
                <a:solidFill>
                  <a:srgbClr val="FFFF00"/>
                </a:solidFill>
                <a:latin typeface="Arial Narrow" panose="020B0606020202030204" pitchFamily="34" charset="0"/>
              </a:rPr>
              <a:t>tim@floralstrategies.com</a:t>
            </a:r>
            <a:br>
              <a:rPr lang="en-US" sz="3200" dirty="0">
                <a:latin typeface="Arial Narrow" panose="020B0606020202030204" pitchFamily="34" charset="0"/>
              </a:rPr>
            </a:br>
            <a:r>
              <a:rPr lang="en-US" sz="3200" dirty="0">
                <a:latin typeface="Arial Narrow" panose="020B0606020202030204" pitchFamily="34" charset="0"/>
              </a:rPr>
              <a:t>for a copy of this handout 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A86C54F7-7361-4854-B232-36CBE252799B}"/>
              </a:ext>
            </a:extLst>
          </p:cNvPr>
          <p:cNvSpPr/>
          <p:nvPr/>
        </p:nvSpPr>
        <p:spPr>
          <a:xfrm>
            <a:off x="4907165" y="2910516"/>
            <a:ext cx="5595388" cy="2041070"/>
          </a:xfrm>
          <a:prstGeom prst="homePlate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Arial Narrow" panose="020B0606020202030204" pitchFamily="34" charset="0"/>
              </a:rPr>
              <a:t>Come talk to me at the Floristware booth about </a:t>
            </a:r>
            <a:br>
              <a:rPr lang="en-US" sz="3200" dirty="0">
                <a:latin typeface="Arial Narrow" panose="020B0606020202030204" pitchFamily="34" charset="0"/>
              </a:rPr>
            </a:br>
            <a:r>
              <a:rPr lang="en-US" sz="3200" dirty="0">
                <a:latin typeface="Arial Narrow" panose="020B0606020202030204" pitchFamily="34" charset="0"/>
              </a:rPr>
              <a:t>exciting new educational opportunities for YOUR staff!</a:t>
            </a:r>
          </a:p>
        </p:txBody>
      </p:sp>
    </p:spTree>
    <p:extLst>
      <p:ext uri="{BB962C8B-B14F-4D97-AF65-F5344CB8AC3E}">
        <p14:creationId xmlns:p14="http://schemas.microsoft.com/office/powerpoint/2010/main" val="31219638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96C896-611D-4A3B-B543-50E8F9F9B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0" y="5323114"/>
            <a:ext cx="3527183" cy="1763591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F9B7E8D-BDCC-4CA9-A9D1-5AE0BCD63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13" y="385218"/>
            <a:ext cx="8226287" cy="581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2941"/>
      </p:ext>
    </p:extLst>
  </p:cSld>
  <p:clrMapOvr>
    <a:masterClrMapping/>
  </p:clrMapOvr>
  <p:transition spd="slow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96C896-611D-4A3B-B543-50E8F9F9B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0" y="5323114"/>
            <a:ext cx="3527183" cy="17635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D20969-CB05-4E27-95A4-F7370B3E5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55088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96C896-611D-4A3B-B543-50E8F9F9B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0" y="5323114"/>
            <a:ext cx="3527183" cy="1763591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036A05FE-9705-4A13-AC0C-D11C95C92BDC}"/>
              </a:ext>
            </a:extLst>
          </p:cNvPr>
          <p:cNvSpPr/>
          <p:nvPr/>
        </p:nvSpPr>
        <p:spPr>
          <a:xfrm>
            <a:off x="1802295" y="1683026"/>
            <a:ext cx="6917635" cy="3869635"/>
          </a:xfrm>
          <a:prstGeom prst="wedgeRoundRectCallout">
            <a:avLst>
              <a:gd name="adj1" fmla="val -249"/>
              <a:gd name="adj2" fmla="val 72089"/>
              <a:gd name="adj3" fmla="val 16667"/>
            </a:avLst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200" dirty="0">
                <a:solidFill>
                  <a:schemeClr val="bg1"/>
                </a:solidFill>
                <a:latin typeface="Arial Narrow" panose="020B0606020202030204" pitchFamily="34" charset="0"/>
              </a:rPr>
              <a:t>Customer Service is the NEW Design</a:t>
            </a:r>
          </a:p>
        </p:txBody>
      </p:sp>
      <p:pic>
        <p:nvPicPr>
          <p:cNvPr id="6" name="Picture 2" descr="Image result for spread the word">
            <a:extLst>
              <a:ext uri="{FF2B5EF4-FFF2-40B4-BE49-F238E27FC236}">
                <a16:creationId xmlns:a16="http://schemas.microsoft.com/office/drawing/2014/main" id="{3E59D625-74AD-47ED-9F92-62C5B70EA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72" y="-95250"/>
            <a:ext cx="90297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0840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96C896-611D-4A3B-B543-50E8F9F9B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0" y="5323114"/>
            <a:ext cx="3527183" cy="17635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71B9DC-6E8E-4EBB-AD21-E1B2D965B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365" y="666902"/>
            <a:ext cx="5535267" cy="552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513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96C896-611D-4A3B-B543-50E8F9F9B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0" y="5323114"/>
            <a:ext cx="3527183" cy="17635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469F51-3D2D-4347-824B-BB67FA7ED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42" y="146019"/>
            <a:ext cx="9144793" cy="656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56127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96C896-611D-4A3B-B543-50E8F9F9B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0" y="5323114"/>
            <a:ext cx="3527183" cy="17635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DAF68E-4D0E-4208-8437-293E7B8AE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392" y="1"/>
            <a:ext cx="2425148" cy="24251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66600A-0B24-4352-AFA8-71EB63AF9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815" y="2332383"/>
            <a:ext cx="7161499" cy="31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102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96C896-611D-4A3B-B543-50E8F9F9B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0" y="5323114"/>
            <a:ext cx="3527183" cy="1763591"/>
          </a:xfrm>
          <a:prstGeom prst="rect">
            <a:avLst/>
          </a:prstGeom>
        </p:spPr>
      </p:pic>
      <p:pic>
        <p:nvPicPr>
          <p:cNvPr id="1026" name="Picture 2" descr="Image result for 2">
            <a:extLst>
              <a:ext uri="{FF2B5EF4-FFF2-40B4-BE49-F238E27FC236}">
                <a16:creationId xmlns:a16="http://schemas.microsoft.com/office/drawing/2014/main" id="{D8A6FC18-34F7-435B-9BA3-2E0E8C22F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09" y="0"/>
            <a:ext cx="2504661" cy="250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2190F3-7006-4F5C-8CDC-5B3E56A42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192" y="2447925"/>
            <a:ext cx="8461926" cy="272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330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EA8BEE35-50BE-45C3-80C9-21C95B9D1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609" y="1399892"/>
            <a:ext cx="7469125" cy="43056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96C896-611D-4A3B-B543-50E8F9F9B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00" y="5323114"/>
            <a:ext cx="3527183" cy="17635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465090-E99D-4BDD-B885-CA9E8BF22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460" y="0"/>
            <a:ext cx="2557670" cy="255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063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96C896-611D-4A3B-B543-50E8F9F9B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0" y="5323114"/>
            <a:ext cx="3527183" cy="17635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CB576D-1B75-4C76-BBAA-B307765A8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506" y="0"/>
            <a:ext cx="2410033" cy="24100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01D554-3D7B-4E59-8553-ACB0DFD92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52" y="2154593"/>
            <a:ext cx="8621829" cy="316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652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1285</TotalTime>
  <Words>49</Words>
  <Application>Microsoft Office PowerPoint</Application>
  <PresentationFormat>Widescreen</PresentationFormat>
  <Paragraphs>14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Arial Narrow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tim@huckabee.com</dc:creator>
  <cp:lastModifiedBy> </cp:lastModifiedBy>
  <cp:revision>106</cp:revision>
  <dcterms:created xsi:type="dcterms:W3CDTF">2018-07-01T11:45:41Z</dcterms:created>
  <dcterms:modified xsi:type="dcterms:W3CDTF">2019-01-13T15:22:41Z</dcterms:modified>
</cp:coreProperties>
</file>